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D9FB8AA4-AC48-4C08-91C9-F2AD9D90F9A4}">
          <p14:sldIdLst>
            <p14:sldId id="256"/>
          </p14:sldIdLst>
        </p14:section>
        <p14:section name="Filter" id="{33C9D935-F404-4510-8D90-C12EBE7B67E0}">
          <p14:sldIdLst>
            <p14:sldId id="270"/>
          </p14:sldIdLst>
        </p14:section>
        <p14:section name="Restaurant name" id="{FDA80F58-59CC-40C3-8A6B-DAAE79314331}">
          <p14:sldIdLst>
            <p14:sldId id="257"/>
            <p14:sldId id="258"/>
            <p14:sldId id="259"/>
          </p14:sldIdLst>
        </p14:section>
        <p14:section name="Definition" id="{01BF97E2-0CE7-410A-ABC1-3CC37D0EBF91}">
          <p14:sldIdLst>
            <p14:sldId id="260"/>
          </p14:sldIdLst>
        </p14:section>
        <p14:section name="Address" id="{89040EF8-7CD1-4E9A-83D3-AF42CC2EBFF5}">
          <p14:sldIdLst>
            <p14:sldId id="261"/>
            <p14:sldId id="262"/>
          </p14:sldIdLst>
        </p14:section>
        <p14:section name="Hyperlink" id="{540C6DCD-8CFD-4AD2-A681-9EA97E3C5DCE}">
          <p14:sldIdLst>
            <p14:sldId id="263"/>
            <p14:sldId id="264"/>
          </p14:sldIdLst>
        </p14:section>
        <p14:section name="Translate" id="{BF6B128F-14E3-4678-A627-A60A8AB1169B}">
          <p14:sldIdLst>
            <p14:sldId id="266"/>
          </p14:sldIdLst>
        </p14:section>
        <p14:section name="Unit" id="{93358DB2-4843-438C-9C59-023C6C7461CA}">
          <p14:sldIdLst>
            <p14:sldId id="265"/>
          </p14:sldIdLst>
        </p14:section>
        <p14:section name="Acronym" id="{BCDCDD59-1747-46E5-B8C7-6000A48280F6}">
          <p14:sldIdLst>
            <p14:sldId id="267"/>
          </p14:sldIdLst>
        </p14:section>
        <p14:section name="Related" id="{EB148A33-8653-44FD-81B8-A3F18AE9AA2C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43F"/>
    <a:srgbClr val="000000"/>
    <a:srgbClr val="FFE1B9"/>
    <a:srgbClr val="D66C4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EDCC57-6D84-4D8B-AAEF-0DB81D23B84D}" v="5" dt="2022-11-01T17:26:54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2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7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Yeh" userId="46d79ee6-30de-4eca-9d9f-fd272c9e1d3d" providerId="ADAL" clId="{8AEDCC57-6D84-4D8B-AAEF-0DB81D23B84D}"/>
    <pc:docChg chg="undo custSel addSld delSld modSld modSection">
      <pc:chgData name="Catherine Yeh" userId="46d79ee6-30de-4eca-9d9f-fd272c9e1d3d" providerId="ADAL" clId="{8AEDCC57-6D84-4D8B-AAEF-0DB81D23B84D}" dt="2022-11-11T00:47:10.177" v="15" actId="47"/>
      <pc:docMkLst>
        <pc:docMk/>
      </pc:docMkLst>
      <pc:sldChg chg="modSp mod">
        <pc:chgData name="Catherine Yeh" userId="46d79ee6-30de-4eca-9d9f-fd272c9e1d3d" providerId="ADAL" clId="{8AEDCC57-6D84-4D8B-AAEF-0DB81D23B84D}" dt="2022-11-01T17:24:00.456" v="8" actId="1076"/>
        <pc:sldMkLst>
          <pc:docMk/>
          <pc:sldMk cId="4133237288" sldId="258"/>
        </pc:sldMkLst>
        <pc:spChg chg="mod">
          <ac:chgData name="Catherine Yeh" userId="46d79ee6-30de-4eca-9d9f-fd272c9e1d3d" providerId="ADAL" clId="{8AEDCC57-6D84-4D8B-AAEF-0DB81D23B84D}" dt="2022-11-01T17:24:00.456" v="8" actId="1076"/>
          <ac:spMkLst>
            <pc:docMk/>
            <pc:sldMk cId="4133237288" sldId="258"/>
            <ac:spMk id="6" creationId="{24729448-2E49-4168-9680-1830F4831193}"/>
          </ac:spMkLst>
        </pc:spChg>
      </pc:sldChg>
      <pc:sldChg chg="addSp delSp modAnim">
        <pc:chgData name="Catherine Yeh" userId="46d79ee6-30de-4eca-9d9f-fd272c9e1d3d" providerId="ADAL" clId="{8AEDCC57-6D84-4D8B-AAEF-0DB81D23B84D}" dt="2022-10-31T23:36:10.993" v="1" actId="478"/>
        <pc:sldMkLst>
          <pc:docMk/>
          <pc:sldMk cId="3594989340" sldId="260"/>
        </pc:sldMkLst>
        <pc:spChg chg="add del">
          <ac:chgData name="Catherine Yeh" userId="46d79ee6-30de-4eca-9d9f-fd272c9e1d3d" providerId="ADAL" clId="{8AEDCC57-6D84-4D8B-AAEF-0DB81D23B84D}" dt="2022-10-31T23:36:10.993" v="1" actId="478"/>
          <ac:spMkLst>
            <pc:docMk/>
            <pc:sldMk cId="3594989340" sldId="260"/>
            <ac:spMk id="2" creationId="{A685B89A-4CFB-4ECB-800C-462B831B9709}"/>
          </ac:spMkLst>
        </pc:spChg>
        <pc:spChg chg="add del">
          <ac:chgData name="Catherine Yeh" userId="46d79ee6-30de-4eca-9d9f-fd272c9e1d3d" providerId="ADAL" clId="{8AEDCC57-6D84-4D8B-AAEF-0DB81D23B84D}" dt="2022-10-31T23:36:10.993" v="1" actId="478"/>
          <ac:spMkLst>
            <pc:docMk/>
            <pc:sldMk cId="3594989340" sldId="260"/>
            <ac:spMk id="11" creationId="{1642C014-7478-4683-93E1-AE9A6AD299E6}"/>
          </ac:spMkLst>
        </pc:spChg>
        <pc:grpChg chg="add del">
          <ac:chgData name="Catherine Yeh" userId="46d79ee6-30de-4eca-9d9f-fd272c9e1d3d" providerId="ADAL" clId="{8AEDCC57-6D84-4D8B-AAEF-0DB81D23B84D}" dt="2022-10-31T23:36:10.993" v="1" actId="478"/>
          <ac:grpSpMkLst>
            <pc:docMk/>
            <pc:sldMk cId="3594989340" sldId="260"/>
            <ac:grpSpMk id="21" creationId="{D11C5EFC-E360-4AA5-9AE2-8C2FE716597E}"/>
          </ac:grpSpMkLst>
        </pc:grpChg>
        <pc:picChg chg="add del">
          <ac:chgData name="Catherine Yeh" userId="46d79ee6-30de-4eca-9d9f-fd272c9e1d3d" providerId="ADAL" clId="{8AEDCC57-6D84-4D8B-AAEF-0DB81D23B84D}" dt="2022-10-31T23:36:10.993" v="1" actId="478"/>
          <ac:picMkLst>
            <pc:docMk/>
            <pc:sldMk cId="3594989340" sldId="260"/>
            <ac:picMk id="4" creationId="{76844364-B62F-4DCA-AB51-E83BEC7E1580}"/>
          </ac:picMkLst>
        </pc:picChg>
        <pc:picChg chg="add del">
          <ac:chgData name="Catherine Yeh" userId="46d79ee6-30de-4eca-9d9f-fd272c9e1d3d" providerId="ADAL" clId="{8AEDCC57-6D84-4D8B-AAEF-0DB81D23B84D}" dt="2022-10-31T23:36:10.993" v="1" actId="478"/>
          <ac:picMkLst>
            <pc:docMk/>
            <pc:sldMk cId="3594989340" sldId="260"/>
            <ac:picMk id="1030" creationId="{6228ECC2-ADED-49ED-A1C2-DDA7905DC21D}"/>
          </ac:picMkLst>
        </pc:picChg>
        <pc:picChg chg="add del">
          <ac:chgData name="Catherine Yeh" userId="46d79ee6-30de-4eca-9d9f-fd272c9e1d3d" providerId="ADAL" clId="{8AEDCC57-6D84-4D8B-AAEF-0DB81D23B84D}" dt="2022-10-31T23:36:10.993" v="1" actId="478"/>
          <ac:picMkLst>
            <pc:docMk/>
            <pc:sldMk cId="3594989340" sldId="260"/>
            <ac:picMk id="2050" creationId="{7A595091-E11F-4C1C-8F20-407F8DDE4F99}"/>
          </ac:picMkLst>
        </pc:picChg>
      </pc:sldChg>
      <pc:sldChg chg="delSp modSp add del mod delAnim">
        <pc:chgData name="Catherine Yeh" userId="46d79ee6-30de-4eca-9d9f-fd272c9e1d3d" providerId="ADAL" clId="{8AEDCC57-6D84-4D8B-AAEF-0DB81D23B84D}" dt="2022-11-11T00:47:10.177" v="15" actId="47"/>
        <pc:sldMkLst>
          <pc:docMk/>
          <pc:sldMk cId="3898833619" sldId="271"/>
        </pc:sldMkLst>
        <pc:spChg chg="del">
          <ac:chgData name="Catherine Yeh" userId="46d79ee6-30de-4eca-9d9f-fd272c9e1d3d" providerId="ADAL" clId="{8AEDCC57-6D84-4D8B-AAEF-0DB81D23B84D}" dt="2022-11-01T17:25:14.821" v="11" actId="478"/>
          <ac:spMkLst>
            <pc:docMk/>
            <pc:sldMk cId="3898833619" sldId="271"/>
            <ac:spMk id="41" creationId="{78AE261A-E20C-431F-88F2-9EAA710A41E9}"/>
          </ac:spMkLst>
        </pc:spChg>
        <pc:spChg chg="del">
          <ac:chgData name="Catherine Yeh" userId="46d79ee6-30de-4eca-9d9f-fd272c9e1d3d" providerId="ADAL" clId="{8AEDCC57-6D84-4D8B-AAEF-0DB81D23B84D}" dt="2022-11-01T17:25:10.600" v="10" actId="478"/>
          <ac:spMkLst>
            <pc:docMk/>
            <pc:sldMk cId="3898833619" sldId="271"/>
            <ac:spMk id="47" creationId="{82AD718A-0A08-4625-B031-BAD72EC42211}"/>
          </ac:spMkLst>
        </pc:spChg>
        <pc:picChg chg="mod">
          <ac:chgData name="Catherine Yeh" userId="46d79ee6-30de-4eca-9d9f-fd272c9e1d3d" providerId="ADAL" clId="{8AEDCC57-6D84-4D8B-AAEF-0DB81D23B84D}" dt="2022-11-01T17:26:54.379" v="14" actId="14861"/>
          <ac:picMkLst>
            <pc:docMk/>
            <pc:sldMk cId="3898833619" sldId="271"/>
            <ac:picMk id="1032" creationId="{F4CA39FC-6524-413B-832A-01F90140E673}"/>
          </ac:picMkLst>
        </pc:picChg>
        <pc:picChg chg="mod">
          <ac:chgData name="Catherine Yeh" userId="46d79ee6-30de-4eca-9d9f-fd272c9e1d3d" providerId="ADAL" clId="{8AEDCC57-6D84-4D8B-AAEF-0DB81D23B84D}" dt="2022-11-01T17:26:54.379" v="14" actId="14861"/>
          <ac:picMkLst>
            <pc:docMk/>
            <pc:sldMk cId="3898833619" sldId="271"/>
            <ac:picMk id="2050" creationId="{7A595091-E11F-4C1C-8F20-407F8DDE4F99}"/>
          </ac:picMkLst>
        </pc:picChg>
      </pc:sldChg>
      <pc:sldChg chg="delSp add del mod delAnim">
        <pc:chgData name="Catherine Yeh" userId="46d79ee6-30de-4eca-9d9f-fd272c9e1d3d" providerId="ADAL" clId="{8AEDCC57-6D84-4D8B-AAEF-0DB81D23B84D}" dt="2022-10-31T23:39:46.272" v="6" actId="47"/>
        <pc:sldMkLst>
          <pc:docMk/>
          <pc:sldMk cId="4156556753" sldId="271"/>
        </pc:sldMkLst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8" creationId="{90202C9F-40BE-4927-A16B-568DAA15E46E}"/>
          </ac:spMkLst>
        </pc:spChg>
        <pc:spChg chg="del">
          <ac:chgData name="Catherine Yeh" userId="46d79ee6-30de-4eca-9d9f-fd272c9e1d3d" providerId="ADAL" clId="{8AEDCC57-6D84-4D8B-AAEF-0DB81D23B84D}" dt="2022-10-31T23:38:04.339" v="4" actId="478"/>
          <ac:spMkLst>
            <pc:docMk/>
            <pc:sldMk cId="4156556753" sldId="271"/>
            <ac:spMk id="9" creationId="{75A1BB73-FF75-47BF-8B4D-F4E305729D29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10" creationId="{67EFDEC7-75B1-4648-95C4-28B40A74C60F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11" creationId="{1642C014-7478-4683-93E1-AE9A6AD299E6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17" creationId="{D07CA77E-C682-48D7-B478-A7F7A86177E1}"/>
          </ac:spMkLst>
        </pc:spChg>
        <pc:spChg chg="del">
          <ac:chgData name="Catherine Yeh" userId="46d79ee6-30de-4eca-9d9f-fd272c9e1d3d" providerId="ADAL" clId="{8AEDCC57-6D84-4D8B-AAEF-0DB81D23B84D}" dt="2022-10-31T23:38:24.989" v="5" actId="478"/>
          <ac:spMkLst>
            <pc:docMk/>
            <pc:sldMk cId="4156556753" sldId="271"/>
            <ac:spMk id="18" creationId="{9373AF22-F386-451B-B5C9-F8FF4A65EEFA}"/>
          </ac:spMkLst>
        </pc:spChg>
        <pc:spChg chg="del">
          <ac:chgData name="Catherine Yeh" userId="46d79ee6-30de-4eca-9d9f-fd272c9e1d3d" providerId="ADAL" clId="{8AEDCC57-6D84-4D8B-AAEF-0DB81D23B84D}" dt="2022-10-31T23:38:24.989" v="5" actId="478"/>
          <ac:spMkLst>
            <pc:docMk/>
            <pc:sldMk cId="4156556753" sldId="271"/>
            <ac:spMk id="20" creationId="{772D8B18-28B2-48C8-9FE9-70FB7EC02290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21" creationId="{282857AB-76B4-4AA0-BB45-BE6C7C91C802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51" creationId="{EC8256DB-C943-4973-B342-9E29E73FE909}"/>
          </ac:spMkLst>
        </pc:spChg>
        <pc:spChg chg="del">
          <ac:chgData name="Catherine Yeh" userId="46d79ee6-30de-4eca-9d9f-fd272c9e1d3d" providerId="ADAL" clId="{8AEDCC57-6D84-4D8B-AAEF-0DB81D23B84D}" dt="2022-10-31T23:38:03.045" v="3" actId="478"/>
          <ac:spMkLst>
            <pc:docMk/>
            <pc:sldMk cId="4156556753" sldId="271"/>
            <ac:spMk id="60" creationId="{A7466133-4F52-4E9F-8FF9-9BE5CF69F1AA}"/>
          </ac:spMkLst>
        </pc:spChg>
        <pc:grpChg chg="del">
          <ac:chgData name="Catherine Yeh" userId="46d79ee6-30de-4eca-9d9f-fd272c9e1d3d" providerId="ADAL" clId="{8AEDCC57-6D84-4D8B-AAEF-0DB81D23B84D}" dt="2022-10-31T23:38:03.045" v="3" actId="478"/>
          <ac:grpSpMkLst>
            <pc:docMk/>
            <pc:sldMk cId="4156556753" sldId="271"/>
            <ac:grpSpMk id="54" creationId="{F746BC81-FC40-428B-8CF0-28887C788F85}"/>
          </ac:grpSpMkLst>
        </pc:grpChg>
        <pc:cxnChg chg="del">
          <ac:chgData name="Catherine Yeh" userId="46d79ee6-30de-4eca-9d9f-fd272c9e1d3d" providerId="ADAL" clId="{8AEDCC57-6D84-4D8B-AAEF-0DB81D23B84D}" dt="2022-10-31T23:38:03.045" v="3" actId="478"/>
          <ac:cxnSpMkLst>
            <pc:docMk/>
            <pc:sldMk cId="4156556753" sldId="271"/>
            <ac:cxnSpMk id="7" creationId="{6ABA66A5-12DB-4624-85AF-574884DAE165}"/>
          </ac:cxnSpMkLst>
        </pc:cxnChg>
        <pc:cxnChg chg="del">
          <ac:chgData name="Catherine Yeh" userId="46d79ee6-30de-4eca-9d9f-fd272c9e1d3d" providerId="ADAL" clId="{8AEDCC57-6D84-4D8B-AAEF-0DB81D23B84D}" dt="2022-10-31T23:38:03.045" v="3" actId="478"/>
          <ac:cxnSpMkLst>
            <pc:docMk/>
            <pc:sldMk cId="4156556753" sldId="271"/>
            <ac:cxnSpMk id="50" creationId="{1E1476D5-0409-4732-8BA6-714572D863B9}"/>
          </ac:cxnSpMkLst>
        </pc:cxnChg>
      </pc:sldChg>
    </pc:docChg>
  </pc:docChgLst>
  <pc:docChgLst>
    <pc:chgData name="Catherine Yeh" userId="46d79ee6-30de-4eca-9d9f-fd272c9e1d3d" providerId="ADAL" clId="{4C647D3E-1F57-4D8B-99FF-933797A884DA}"/>
    <pc:docChg chg="modSld">
      <pc:chgData name="Catherine Yeh" userId="46d79ee6-30de-4eca-9d9f-fd272c9e1d3d" providerId="ADAL" clId="{4C647D3E-1F57-4D8B-99FF-933797A884DA}" dt="2022-08-11T19:14:40.868" v="7" actId="1036"/>
      <pc:docMkLst>
        <pc:docMk/>
      </pc:docMkLst>
      <pc:sldChg chg="modSp">
        <pc:chgData name="Catherine Yeh" userId="46d79ee6-30de-4eca-9d9f-fd272c9e1d3d" providerId="ADAL" clId="{4C647D3E-1F57-4D8B-99FF-933797A884DA}" dt="2022-08-11T19:14:40.868" v="7" actId="1036"/>
        <pc:sldMkLst>
          <pc:docMk/>
          <pc:sldMk cId="3630008591" sldId="265"/>
        </pc:sldMkLst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2" creationId="{A685B89A-4CFB-4ECB-800C-462B831B9709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3" creationId="{27532A25-AC6E-4657-895C-52AF01F95424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6" creationId="{A85DDE50-D7D4-4477-897D-11A91FD5EDE3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7" creationId="{20FF0E62-AABF-4F37-8B01-756EC7D4E870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11" creationId="{1642C014-7478-4683-93E1-AE9A6AD299E6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49" creationId="{3A304CA2-4EEE-4F30-AB2E-F7827196F7E6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50" creationId="{6CB70394-BA9F-4CA6-950C-107719077814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52" creationId="{C2A6DB79-BC3D-4A67-843F-80B81BF13548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53" creationId="{1E55316D-F16E-45E0-94EF-1812AC21CD07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54" creationId="{D918B908-BEF0-4E95-8B3A-7A7F276DD93F}"/>
          </ac:spMkLst>
        </pc:spChg>
        <pc:spChg chg="mod">
          <ac:chgData name="Catherine Yeh" userId="46d79ee6-30de-4eca-9d9f-fd272c9e1d3d" providerId="ADAL" clId="{4C647D3E-1F57-4D8B-99FF-933797A884DA}" dt="2022-08-11T19:14:40.868" v="7" actId="1036"/>
          <ac:spMkLst>
            <pc:docMk/>
            <pc:sldMk cId="3630008591" sldId="265"/>
            <ac:spMk id="55" creationId="{9538A502-4C76-4758-9F08-0990A9A50160}"/>
          </ac:spMkLst>
        </pc:spChg>
        <pc:grpChg chg="mod">
          <ac:chgData name="Catherine Yeh" userId="46d79ee6-30de-4eca-9d9f-fd272c9e1d3d" providerId="ADAL" clId="{4C647D3E-1F57-4D8B-99FF-933797A884DA}" dt="2022-08-11T19:14:40.868" v="7" actId="1036"/>
          <ac:grpSpMkLst>
            <pc:docMk/>
            <pc:sldMk cId="3630008591" sldId="265"/>
            <ac:grpSpMk id="19" creationId="{7281C79B-02F5-4FAA-A8E3-346D15723600}"/>
          </ac:grpSpMkLst>
        </pc:grpChg>
        <pc:grpChg chg="mod">
          <ac:chgData name="Catherine Yeh" userId="46d79ee6-30de-4eca-9d9f-fd272c9e1d3d" providerId="ADAL" clId="{4C647D3E-1F57-4D8B-99FF-933797A884DA}" dt="2022-08-11T19:14:40.868" v="7" actId="1036"/>
          <ac:grpSpMkLst>
            <pc:docMk/>
            <pc:sldMk cId="3630008591" sldId="265"/>
            <ac:grpSpMk id="27" creationId="{E5AE9EAE-1EF8-491D-A8A0-99887948BA5B}"/>
          </ac:grpSpMkLst>
        </pc:grpChg>
        <pc:grpChg chg="mod">
          <ac:chgData name="Catherine Yeh" userId="46d79ee6-30de-4eca-9d9f-fd272c9e1d3d" providerId="ADAL" clId="{4C647D3E-1F57-4D8B-99FF-933797A884DA}" dt="2022-08-11T19:14:40.868" v="7" actId="1036"/>
          <ac:grpSpMkLst>
            <pc:docMk/>
            <pc:sldMk cId="3630008591" sldId="265"/>
            <ac:grpSpMk id="48" creationId="{6F3DDC48-0CA1-4E5C-991E-3CEC81D156FE}"/>
          </ac:grpSpMkLst>
        </pc:grpChg>
        <pc:grpChg chg="mod">
          <ac:chgData name="Catherine Yeh" userId="46d79ee6-30de-4eca-9d9f-fd272c9e1d3d" providerId="ADAL" clId="{4C647D3E-1F57-4D8B-99FF-933797A884DA}" dt="2022-08-11T19:14:40.868" v="7" actId="1036"/>
          <ac:grpSpMkLst>
            <pc:docMk/>
            <pc:sldMk cId="3630008591" sldId="265"/>
            <ac:grpSpMk id="51" creationId="{BBE7FF96-D9FD-4C76-AD28-4719534006E6}"/>
          </ac:grpSpMkLst>
        </pc:grpChg>
        <pc:picChg chg="mod">
          <ac:chgData name="Catherine Yeh" userId="46d79ee6-30de-4eca-9d9f-fd272c9e1d3d" providerId="ADAL" clId="{4C647D3E-1F57-4D8B-99FF-933797A884DA}" dt="2022-08-11T19:14:40.868" v="7" actId="1036"/>
          <ac:picMkLst>
            <pc:docMk/>
            <pc:sldMk cId="3630008591" sldId="265"/>
            <ac:picMk id="1030" creationId="{6228ECC2-ADED-49ED-A1C2-DDA7905DC21D}"/>
          </ac:picMkLst>
        </pc:picChg>
        <pc:picChg chg="mod">
          <ac:chgData name="Catherine Yeh" userId="46d79ee6-30de-4eca-9d9f-fd272c9e1d3d" providerId="ADAL" clId="{4C647D3E-1F57-4D8B-99FF-933797A884DA}" dt="2022-08-11T19:14:40.868" v="7" actId="1036"/>
          <ac:picMkLst>
            <pc:docMk/>
            <pc:sldMk cId="3630008591" sldId="265"/>
            <ac:picMk id="2050" creationId="{7A595091-E11F-4C1C-8F20-407F8DDE4F99}"/>
          </ac:picMkLst>
        </pc:picChg>
        <pc:cxnChg chg="mod">
          <ac:chgData name="Catherine Yeh" userId="46d79ee6-30de-4eca-9d9f-fd272c9e1d3d" providerId="ADAL" clId="{4C647D3E-1F57-4D8B-99FF-933797A884DA}" dt="2022-08-11T19:14:40.868" v="7" actId="1036"/>
          <ac:cxnSpMkLst>
            <pc:docMk/>
            <pc:sldMk cId="3630008591" sldId="265"/>
            <ac:cxnSpMk id="9" creationId="{6BC68D36-FFCB-4137-BC92-C26F97D730F0}"/>
          </ac:cxnSpMkLst>
        </pc:cxnChg>
      </pc:sldChg>
    </pc:docChg>
  </pc:docChgLst>
  <pc:docChgLst>
    <pc:chgData name="Catherine Yeh" userId="46d79ee6-30de-4eca-9d9f-fd272c9e1d3d" providerId="ADAL" clId="{61F3221D-AD9D-4646-AB6D-6D44DB596C82}"/>
    <pc:docChg chg="undo redo custSel addSld delSld modSld sldOrd modMainMaster addSection modSection">
      <pc:chgData name="Catherine Yeh" userId="46d79ee6-30de-4eca-9d9f-fd272c9e1d3d" providerId="ADAL" clId="{61F3221D-AD9D-4646-AB6D-6D44DB596C82}" dt="2022-06-03T22:45:27.369" v="1906"/>
      <pc:docMkLst>
        <pc:docMk/>
      </pc:docMkLst>
      <pc:sldChg chg="addSp delSp modSp mod modTransition modAnim">
        <pc:chgData name="Catherine Yeh" userId="46d79ee6-30de-4eca-9d9f-fd272c9e1d3d" providerId="ADAL" clId="{61F3221D-AD9D-4646-AB6D-6D44DB596C82}" dt="2022-06-03T22:45:27.369" v="1906"/>
        <pc:sldMkLst>
          <pc:docMk/>
          <pc:sldMk cId="3261016138" sldId="256"/>
        </pc:sldMkLst>
        <pc:spChg chg="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8" creationId="{90202C9F-40BE-4927-A16B-568DAA15E46E}"/>
          </ac:spMkLst>
        </pc:spChg>
        <pc:spChg chg="add mod topLvl">
          <ac:chgData name="Catherine Yeh" userId="46d79ee6-30de-4eca-9d9f-fd272c9e1d3d" providerId="ADAL" clId="{61F3221D-AD9D-4646-AB6D-6D44DB596C82}" dt="2022-06-03T22:28:20.135" v="1623" actId="1076"/>
          <ac:spMkLst>
            <pc:docMk/>
            <pc:sldMk cId="3261016138" sldId="256"/>
            <ac:spMk id="9" creationId="{75A1BB73-FF75-47BF-8B4D-F4E305729D29}"/>
          </ac:spMkLst>
        </pc:spChg>
        <pc:spChg chg="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10" creationId="{67EFDEC7-75B1-4648-95C4-28B40A74C60F}"/>
          </ac:spMkLst>
        </pc:spChg>
        <pc:spChg chg="add del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11" creationId="{1642C014-7478-4683-93E1-AE9A6AD299E6}"/>
          </ac:spMkLst>
        </pc:spChg>
        <pc:spChg chg="add mod">
          <ac:chgData name="Catherine Yeh" userId="46d79ee6-30de-4eca-9d9f-fd272c9e1d3d" providerId="ADAL" clId="{61F3221D-AD9D-4646-AB6D-6D44DB596C82}" dt="2022-06-02T15:23:34.279" v="705" actId="1076"/>
          <ac:spMkLst>
            <pc:docMk/>
            <pc:sldMk cId="3261016138" sldId="256"/>
            <ac:spMk id="14" creationId="{107E7EB3-B701-45E9-884E-42AD999A91EF}"/>
          </ac:spMkLst>
        </pc:spChg>
        <pc:spChg chg="add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15" creationId="{2B8161CE-FF28-43F0-9298-689A050F01B1}"/>
          </ac:spMkLst>
        </pc:spChg>
        <pc:spChg chg="add mod topLvl">
          <ac:chgData name="Catherine Yeh" userId="46d79ee6-30de-4eca-9d9f-fd272c9e1d3d" providerId="ADAL" clId="{61F3221D-AD9D-4646-AB6D-6D44DB596C82}" dt="2022-06-02T17:32:51.374" v="1027" actId="688"/>
          <ac:spMkLst>
            <pc:docMk/>
            <pc:sldMk cId="3261016138" sldId="256"/>
            <ac:spMk id="17" creationId="{D07CA77E-C682-48D7-B478-A7F7A86177E1}"/>
          </ac:spMkLst>
        </pc:spChg>
        <pc:spChg chg="add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18" creationId="{9373AF22-F386-451B-B5C9-F8FF4A65EEFA}"/>
          </ac:spMkLst>
        </pc:spChg>
        <pc:spChg chg="add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19" creationId="{C542891E-FECD-43B8-9C8E-59B8796813FB}"/>
          </ac:spMkLst>
        </pc:spChg>
        <pc:spChg chg="add del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20" creationId="{772D8B18-28B2-48C8-9FE9-70FB7EC02290}"/>
          </ac:spMkLst>
        </pc:spChg>
        <pc:spChg chg="add mod topLvl">
          <ac:chgData name="Catherine Yeh" userId="46d79ee6-30de-4eca-9d9f-fd272c9e1d3d" providerId="ADAL" clId="{61F3221D-AD9D-4646-AB6D-6D44DB596C82}" dt="2022-06-02T15:03:10.764" v="264" actId="165"/>
          <ac:spMkLst>
            <pc:docMk/>
            <pc:sldMk cId="3261016138" sldId="256"/>
            <ac:spMk id="21" creationId="{282857AB-76B4-4AA0-BB45-BE6C7C91C802}"/>
          </ac:spMkLst>
        </pc:spChg>
        <pc:spChg chg="add mod">
          <ac:chgData name="Catherine Yeh" userId="46d79ee6-30de-4eca-9d9f-fd272c9e1d3d" providerId="ADAL" clId="{61F3221D-AD9D-4646-AB6D-6D44DB596C82}" dt="2022-06-02T15:15:32.511" v="562" actId="164"/>
          <ac:spMkLst>
            <pc:docMk/>
            <pc:sldMk cId="3261016138" sldId="256"/>
            <ac:spMk id="23" creationId="{47224FAA-3733-40D5-B944-6DB76AF89C34}"/>
          </ac:spMkLst>
        </pc:spChg>
        <pc:spChg chg="add mod">
          <ac:chgData name="Catherine Yeh" userId="46d79ee6-30de-4eca-9d9f-fd272c9e1d3d" providerId="ADAL" clId="{61F3221D-AD9D-4646-AB6D-6D44DB596C82}" dt="2022-06-02T15:16:33.621" v="587" actId="1036"/>
          <ac:spMkLst>
            <pc:docMk/>
            <pc:sldMk cId="3261016138" sldId="256"/>
            <ac:spMk id="30" creationId="{01CA14AF-5D2D-4114-BD76-8D509419DB6F}"/>
          </ac:spMkLst>
        </pc:spChg>
        <pc:spChg chg="add mod">
          <ac:chgData name="Catherine Yeh" userId="46d79ee6-30de-4eca-9d9f-fd272c9e1d3d" providerId="ADAL" clId="{61F3221D-AD9D-4646-AB6D-6D44DB596C82}" dt="2022-06-02T15:23:39.045" v="706" actId="1076"/>
          <ac:spMkLst>
            <pc:docMk/>
            <pc:sldMk cId="3261016138" sldId="256"/>
            <ac:spMk id="31" creationId="{042E68D7-036A-4785-91B5-26B853F20FF4}"/>
          </ac:spMkLst>
        </pc:spChg>
        <pc:spChg chg="mod">
          <ac:chgData name="Catherine Yeh" userId="46d79ee6-30de-4eca-9d9f-fd272c9e1d3d" providerId="ADAL" clId="{61F3221D-AD9D-4646-AB6D-6D44DB596C82}" dt="2022-06-02T15:18:14.502" v="610" actId="20577"/>
          <ac:spMkLst>
            <pc:docMk/>
            <pc:sldMk cId="3261016138" sldId="256"/>
            <ac:spMk id="34" creationId="{58B65852-C9E7-41BF-9AB7-C7FB55C16254}"/>
          </ac:spMkLst>
        </pc:spChg>
        <pc:spChg chg="mod">
          <ac:chgData name="Catherine Yeh" userId="46d79ee6-30de-4eca-9d9f-fd272c9e1d3d" providerId="ADAL" clId="{61F3221D-AD9D-4646-AB6D-6D44DB596C82}" dt="2022-06-02T15:21:43.009" v="656" actId="20577"/>
          <ac:spMkLst>
            <pc:docMk/>
            <pc:sldMk cId="3261016138" sldId="256"/>
            <ac:spMk id="38" creationId="{A492632B-2663-4A9A-B3CC-E80676414701}"/>
          </ac:spMkLst>
        </pc:spChg>
        <pc:spChg chg="add mod ord">
          <ac:chgData name="Catherine Yeh" userId="46d79ee6-30de-4eca-9d9f-fd272c9e1d3d" providerId="ADAL" clId="{61F3221D-AD9D-4646-AB6D-6D44DB596C82}" dt="2022-06-02T15:24:46.916" v="721" actId="171"/>
          <ac:spMkLst>
            <pc:docMk/>
            <pc:sldMk cId="3261016138" sldId="256"/>
            <ac:spMk id="40" creationId="{5E4DBA1D-04E4-44C1-98FE-ED5E99AE9044}"/>
          </ac:spMkLst>
        </pc:spChg>
        <pc:spChg chg="add mod">
          <ac:chgData name="Catherine Yeh" userId="46d79ee6-30de-4eca-9d9f-fd272c9e1d3d" providerId="ADAL" clId="{61F3221D-AD9D-4646-AB6D-6D44DB596C82}" dt="2022-06-02T15:25:54.500" v="750" actId="1076"/>
          <ac:spMkLst>
            <pc:docMk/>
            <pc:sldMk cId="3261016138" sldId="256"/>
            <ac:spMk id="45" creationId="{0F0D75D9-577E-4090-ACA6-2CB26E2DC30F}"/>
          </ac:spMkLst>
        </pc:spChg>
        <pc:spChg chg="add mod">
          <ac:chgData name="Catherine Yeh" userId="46d79ee6-30de-4eca-9d9f-fd272c9e1d3d" providerId="ADAL" clId="{61F3221D-AD9D-4646-AB6D-6D44DB596C82}" dt="2022-06-03T22:31:06.319" v="1671" actId="164"/>
          <ac:spMkLst>
            <pc:docMk/>
            <pc:sldMk cId="3261016138" sldId="256"/>
            <ac:spMk id="47" creationId="{872D9C55-9E94-4A8D-AEA3-8BC3972A4AD2}"/>
          </ac:spMkLst>
        </pc:spChg>
        <pc:spChg chg="add del mod">
          <ac:chgData name="Catherine Yeh" userId="46d79ee6-30de-4eca-9d9f-fd272c9e1d3d" providerId="ADAL" clId="{61F3221D-AD9D-4646-AB6D-6D44DB596C82}" dt="2022-06-02T17:07:23.620" v="757" actId="478"/>
          <ac:spMkLst>
            <pc:docMk/>
            <pc:sldMk cId="3261016138" sldId="256"/>
            <ac:spMk id="49" creationId="{F16A5CB4-7F91-4435-BE7C-FB01184CDFF7}"/>
          </ac:spMkLst>
        </pc:spChg>
        <pc:spChg chg="add mod">
          <ac:chgData name="Catherine Yeh" userId="46d79ee6-30de-4eca-9d9f-fd272c9e1d3d" providerId="ADAL" clId="{61F3221D-AD9D-4646-AB6D-6D44DB596C82}" dt="2022-06-02T17:07:49.672" v="774" actId="1076"/>
          <ac:spMkLst>
            <pc:docMk/>
            <pc:sldMk cId="3261016138" sldId="256"/>
            <ac:spMk id="51" creationId="{EC8256DB-C943-4973-B342-9E29E73FE909}"/>
          </ac:spMkLst>
        </pc:spChg>
        <pc:spChg chg="add mod">
          <ac:chgData name="Catherine Yeh" userId="46d79ee6-30de-4eca-9d9f-fd272c9e1d3d" providerId="ADAL" clId="{61F3221D-AD9D-4646-AB6D-6D44DB596C82}" dt="2022-06-02T17:22:34.535" v="922" actId="1076"/>
          <ac:spMkLst>
            <pc:docMk/>
            <pc:sldMk cId="3261016138" sldId="256"/>
            <ac:spMk id="55" creationId="{AAC85D99-6460-4AEF-A2CA-84791806E820}"/>
          </ac:spMkLst>
        </pc:spChg>
        <pc:spChg chg="add mod">
          <ac:chgData name="Catherine Yeh" userId="46d79ee6-30de-4eca-9d9f-fd272c9e1d3d" providerId="ADAL" clId="{61F3221D-AD9D-4646-AB6D-6D44DB596C82}" dt="2022-06-03T22:31:29.385" v="1680" actId="1076"/>
          <ac:spMkLst>
            <pc:docMk/>
            <pc:sldMk cId="3261016138" sldId="256"/>
            <ac:spMk id="60" creationId="{A7466133-4F52-4E9F-8FF9-9BE5CF69F1AA}"/>
          </ac:spMkLst>
        </pc:spChg>
        <pc:spChg chg="add del mod">
          <ac:chgData name="Catherine Yeh" userId="46d79ee6-30de-4eca-9d9f-fd272c9e1d3d" providerId="ADAL" clId="{61F3221D-AD9D-4646-AB6D-6D44DB596C82}" dt="2022-06-03T22:36:28.083" v="1705"/>
          <ac:spMkLst>
            <pc:docMk/>
            <pc:sldMk cId="3261016138" sldId="256"/>
            <ac:spMk id="61" creationId="{7852F9A8-3B00-4031-9D9A-2818B0B18B98}"/>
          </ac:spMkLst>
        </pc:spChg>
        <pc:grpChg chg="add del mod">
          <ac:chgData name="Catherine Yeh" userId="46d79ee6-30de-4eca-9d9f-fd272c9e1d3d" providerId="ADAL" clId="{61F3221D-AD9D-4646-AB6D-6D44DB596C82}" dt="2022-06-02T15:03:10.764" v="264" actId="165"/>
          <ac:grpSpMkLst>
            <pc:docMk/>
            <pc:sldMk cId="3261016138" sldId="256"/>
            <ac:grpSpMk id="13" creationId="{7C0E182B-F4A4-46A0-A229-560A6B08C777}"/>
          </ac:grpSpMkLst>
        </pc:grpChg>
        <pc:grpChg chg="add mod">
          <ac:chgData name="Catherine Yeh" userId="46d79ee6-30de-4eca-9d9f-fd272c9e1d3d" providerId="ADAL" clId="{61F3221D-AD9D-4646-AB6D-6D44DB596C82}" dt="2022-06-02T15:16:33.621" v="587" actId="1036"/>
          <ac:grpSpMkLst>
            <pc:docMk/>
            <pc:sldMk cId="3261016138" sldId="256"/>
            <ac:grpSpMk id="26" creationId="{54A3642B-0A27-4D46-A5BA-D0E74A2C1294}"/>
          </ac:grpSpMkLst>
        </pc:grpChg>
        <pc:grpChg chg="add mod">
          <ac:chgData name="Catherine Yeh" userId="46d79ee6-30de-4eca-9d9f-fd272c9e1d3d" providerId="ADAL" clId="{61F3221D-AD9D-4646-AB6D-6D44DB596C82}" dt="2022-06-02T15:19:25.775" v="635" actId="164"/>
          <ac:grpSpMkLst>
            <pc:docMk/>
            <pc:sldMk cId="3261016138" sldId="256"/>
            <ac:grpSpMk id="29" creationId="{7E8F574E-0213-470E-B95A-8371C0BB790D}"/>
          </ac:grpSpMkLst>
        </pc:grpChg>
        <pc:grpChg chg="add mod">
          <ac:chgData name="Catherine Yeh" userId="46d79ee6-30de-4eca-9d9f-fd272c9e1d3d" providerId="ADAL" clId="{61F3221D-AD9D-4646-AB6D-6D44DB596C82}" dt="2022-06-02T15:19:25.775" v="635" actId="164"/>
          <ac:grpSpMkLst>
            <pc:docMk/>
            <pc:sldMk cId="3261016138" sldId="256"/>
            <ac:grpSpMk id="32" creationId="{300284E7-4927-4860-9EF0-120D07D6C99F}"/>
          </ac:grpSpMkLst>
        </pc:grpChg>
        <pc:grpChg chg="add mod">
          <ac:chgData name="Catherine Yeh" userId="46d79ee6-30de-4eca-9d9f-fd272c9e1d3d" providerId="ADAL" clId="{61F3221D-AD9D-4646-AB6D-6D44DB596C82}" dt="2022-06-02T15:16:33.621" v="587" actId="1036"/>
          <ac:grpSpMkLst>
            <pc:docMk/>
            <pc:sldMk cId="3261016138" sldId="256"/>
            <ac:grpSpMk id="36" creationId="{E8EC2BEB-A1AB-43C4-BE60-471DB8ECC732}"/>
          </ac:grpSpMkLst>
        </pc:grpChg>
        <pc:grpChg chg="add mod">
          <ac:chgData name="Catherine Yeh" userId="46d79ee6-30de-4eca-9d9f-fd272c9e1d3d" providerId="ADAL" clId="{61F3221D-AD9D-4646-AB6D-6D44DB596C82}" dt="2022-06-03T22:31:06.319" v="1671" actId="164"/>
          <ac:grpSpMkLst>
            <pc:docMk/>
            <pc:sldMk cId="3261016138" sldId="256"/>
            <ac:grpSpMk id="54" creationId="{F746BC81-FC40-428B-8CF0-28887C788F85}"/>
          </ac:grpSpMkLst>
        </pc:grpChg>
        <pc:picChg chg="del mod">
          <ac:chgData name="Catherine Yeh" userId="46d79ee6-30de-4eca-9d9f-fd272c9e1d3d" providerId="ADAL" clId="{61F3221D-AD9D-4646-AB6D-6D44DB596C82}" dt="2022-06-02T17:33:13.983" v="1028" actId="478"/>
          <ac:picMkLst>
            <pc:docMk/>
            <pc:sldMk cId="3261016138" sldId="256"/>
            <ac:picMk id="5" creationId="{DEE8054E-C6F4-4751-8A13-3A810DD0E492}"/>
          </ac:picMkLst>
        </pc:picChg>
        <pc:picChg chg="add mod modCrop">
          <ac:chgData name="Catherine Yeh" userId="46d79ee6-30de-4eca-9d9f-fd272c9e1d3d" providerId="ADAL" clId="{61F3221D-AD9D-4646-AB6D-6D44DB596C82}" dt="2022-06-02T15:15:32.511" v="562" actId="164"/>
          <ac:picMkLst>
            <pc:docMk/>
            <pc:sldMk cId="3261016138" sldId="256"/>
            <ac:picMk id="22" creationId="{8A0FF072-12AA-4964-97CB-ABCC4BFBB426}"/>
          </ac:picMkLst>
        </pc:picChg>
        <pc:picChg chg="add mod">
          <ac:chgData name="Catherine Yeh" userId="46d79ee6-30de-4eca-9d9f-fd272c9e1d3d" providerId="ADAL" clId="{61F3221D-AD9D-4646-AB6D-6D44DB596C82}" dt="2022-06-02T15:15:32.511" v="562" actId="164"/>
          <ac:picMkLst>
            <pc:docMk/>
            <pc:sldMk cId="3261016138" sldId="256"/>
            <ac:picMk id="25" creationId="{E2D9A4A0-5CFF-49C9-89B6-561AB18DFF60}"/>
          </ac:picMkLst>
        </pc:picChg>
        <pc:picChg chg="add del mod">
          <ac:chgData name="Catherine Yeh" userId="46d79ee6-30de-4eca-9d9f-fd272c9e1d3d" providerId="ADAL" clId="{61F3221D-AD9D-4646-AB6D-6D44DB596C82}" dt="2022-06-02T15:18:46.743" v="616" actId="478"/>
          <ac:picMkLst>
            <pc:docMk/>
            <pc:sldMk cId="3261016138" sldId="256"/>
            <ac:picMk id="28" creationId="{82D3FC8B-755A-464D-B68C-5461547FA856}"/>
          </ac:picMkLst>
        </pc:picChg>
        <pc:picChg chg="mod">
          <ac:chgData name="Catherine Yeh" userId="46d79ee6-30de-4eca-9d9f-fd272c9e1d3d" providerId="ADAL" clId="{61F3221D-AD9D-4646-AB6D-6D44DB596C82}" dt="2022-06-02T15:17:20.258" v="588" actId="14826"/>
          <ac:picMkLst>
            <pc:docMk/>
            <pc:sldMk cId="3261016138" sldId="256"/>
            <ac:picMk id="33" creationId="{5A00495A-B22F-4FDE-A02D-2062DCF4B468}"/>
          </ac:picMkLst>
        </pc:picChg>
        <pc:picChg chg="mod">
          <ac:chgData name="Catherine Yeh" userId="46d79ee6-30de-4eca-9d9f-fd272c9e1d3d" providerId="ADAL" clId="{61F3221D-AD9D-4646-AB6D-6D44DB596C82}" dt="2022-06-02T15:15:33.707" v="563"/>
          <ac:picMkLst>
            <pc:docMk/>
            <pc:sldMk cId="3261016138" sldId="256"/>
            <ac:picMk id="35" creationId="{658A2240-0B1D-4290-B583-2D78C9B3FFAD}"/>
          </ac:picMkLst>
        </pc:picChg>
        <pc:picChg chg="mod">
          <ac:chgData name="Catherine Yeh" userId="46d79ee6-30de-4eca-9d9f-fd272c9e1d3d" providerId="ADAL" clId="{61F3221D-AD9D-4646-AB6D-6D44DB596C82}" dt="2022-06-02T15:20:35.637" v="636" actId="14826"/>
          <ac:picMkLst>
            <pc:docMk/>
            <pc:sldMk cId="3261016138" sldId="256"/>
            <ac:picMk id="37" creationId="{601A6637-AA7F-46E9-95C0-A98B9A31522E}"/>
          </ac:picMkLst>
        </pc:picChg>
        <pc:picChg chg="mod">
          <ac:chgData name="Catherine Yeh" userId="46d79ee6-30de-4eca-9d9f-fd272c9e1d3d" providerId="ADAL" clId="{61F3221D-AD9D-4646-AB6D-6D44DB596C82}" dt="2022-06-02T15:15:36.660" v="565"/>
          <ac:picMkLst>
            <pc:docMk/>
            <pc:sldMk cId="3261016138" sldId="256"/>
            <ac:picMk id="39" creationId="{8CFEC419-2B88-4647-AD42-5DC2295A9520}"/>
          </ac:picMkLst>
        </pc:picChg>
        <pc:picChg chg="add mod modCrop">
          <ac:chgData name="Catherine Yeh" userId="46d79ee6-30de-4eca-9d9f-fd272c9e1d3d" providerId="ADAL" clId="{61F3221D-AD9D-4646-AB6D-6D44DB596C82}" dt="2022-06-02T15:19:25.775" v="635" actId="164"/>
          <ac:picMkLst>
            <pc:docMk/>
            <pc:sldMk cId="3261016138" sldId="256"/>
            <ac:picMk id="42" creationId="{AE98F840-2D84-4E1C-8BD1-8420BC46F845}"/>
          </ac:picMkLst>
        </pc:picChg>
        <pc:picChg chg="add mod">
          <ac:chgData name="Catherine Yeh" userId="46d79ee6-30de-4eca-9d9f-fd272c9e1d3d" providerId="ADAL" clId="{61F3221D-AD9D-4646-AB6D-6D44DB596C82}" dt="2022-06-02T15:25:29.588" v="734" actId="1076"/>
          <ac:picMkLst>
            <pc:docMk/>
            <pc:sldMk cId="3261016138" sldId="256"/>
            <ac:picMk id="43" creationId="{5C33DF0A-865E-41D3-AEB4-8A4FB773B20B}"/>
          </ac:picMkLst>
        </pc:picChg>
        <pc:picChg chg="add mod">
          <ac:chgData name="Catherine Yeh" userId="46d79ee6-30de-4eca-9d9f-fd272c9e1d3d" providerId="ADAL" clId="{61F3221D-AD9D-4646-AB6D-6D44DB596C82}" dt="2022-06-03T22:31:06.319" v="1671" actId="164"/>
          <ac:picMkLst>
            <pc:docMk/>
            <pc:sldMk cId="3261016138" sldId="256"/>
            <ac:picMk id="53" creationId="{C02F4F3A-7DB1-406E-BBE0-70BDEBE8A37B}"/>
          </ac:picMkLst>
        </pc:picChg>
        <pc:picChg chg="mod topLvl">
          <ac:chgData name="Catherine Yeh" userId="46d79ee6-30de-4eca-9d9f-fd272c9e1d3d" providerId="ADAL" clId="{61F3221D-AD9D-4646-AB6D-6D44DB596C82}" dt="2022-06-02T15:25:11.814" v="728" actId="1076"/>
          <ac:picMkLst>
            <pc:docMk/>
            <pc:sldMk cId="3261016138" sldId="256"/>
            <ac:picMk id="1026" creationId="{18C8482B-1382-46BA-BF8E-3FCF7E359374}"/>
          </ac:picMkLst>
        </pc:picChg>
        <pc:picChg chg="add del mod">
          <ac:chgData name="Catherine Yeh" userId="46d79ee6-30de-4eca-9d9f-fd272c9e1d3d" providerId="ADAL" clId="{61F3221D-AD9D-4646-AB6D-6D44DB596C82}" dt="2022-06-02T14:40:41.274" v="70" actId="478"/>
          <ac:picMkLst>
            <pc:docMk/>
            <pc:sldMk cId="3261016138" sldId="256"/>
            <ac:picMk id="1028" creationId="{4DDB71D9-3AEB-4BED-B126-3D41754A82D4}"/>
          </ac:picMkLst>
        </pc:picChg>
        <pc:picChg chg="add del mod">
          <ac:chgData name="Catherine Yeh" userId="46d79ee6-30de-4eca-9d9f-fd272c9e1d3d" providerId="ADAL" clId="{61F3221D-AD9D-4646-AB6D-6D44DB596C82}" dt="2022-06-02T17:33:13.983" v="1028" actId="478"/>
          <ac:picMkLst>
            <pc:docMk/>
            <pc:sldMk cId="3261016138" sldId="256"/>
            <ac:picMk id="1030" creationId="{6228ECC2-ADED-49ED-A1C2-DDA7905DC21D}"/>
          </ac:picMkLst>
        </pc:picChg>
        <pc:picChg chg="add del mod">
          <ac:chgData name="Catherine Yeh" userId="46d79ee6-30de-4eca-9d9f-fd272c9e1d3d" providerId="ADAL" clId="{61F3221D-AD9D-4646-AB6D-6D44DB596C82}" dt="2022-06-02T17:33:13.983" v="1028" actId="478"/>
          <ac:picMkLst>
            <pc:docMk/>
            <pc:sldMk cId="3261016138" sldId="256"/>
            <ac:picMk id="1032" creationId="{F4CA39FC-6524-413B-832A-01F90140E673}"/>
          </ac:picMkLst>
        </pc:picChg>
        <pc:cxnChg chg="add del mod topLvl">
          <ac:chgData name="Catherine Yeh" userId="46d79ee6-30de-4eca-9d9f-fd272c9e1d3d" providerId="ADAL" clId="{61F3221D-AD9D-4646-AB6D-6D44DB596C82}" dt="2022-06-02T17:07:25.905" v="759" actId="21"/>
          <ac:cxnSpMkLst>
            <pc:docMk/>
            <pc:sldMk cId="3261016138" sldId="256"/>
            <ac:cxnSpMk id="7" creationId="{6ABA66A5-12DB-4624-85AF-574884DAE165}"/>
          </ac:cxnSpMkLst>
        </pc:cxnChg>
        <pc:cxnChg chg="add mod">
          <ac:chgData name="Catherine Yeh" userId="46d79ee6-30de-4eca-9d9f-fd272c9e1d3d" providerId="ADAL" clId="{61F3221D-AD9D-4646-AB6D-6D44DB596C82}" dt="2022-06-02T17:07:30.063" v="761" actId="1076"/>
          <ac:cxnSpMkLst>
            <pc:docMk/>
            <pc:sldMk cId="3261016138" sldId="256"/>
            <ac:cxnSpMk id="50" creationId="{1E1476D5-0409-4732-8BA6-714572D863B9}"/>
          </ac:cxnSpMkLst>
        </pc:cxnChg>
        <pc:cxnChg chg="add mod">
          <ac:chgData name="Catherine Yeh" userId="46d79ee6-30de-4eca-9d9f-fd272c9e1d3d" providerId="ADAL" clId="{61F3221D-AD9D-4646-AB6D-6D44DB596C82}" dt="2022-06-02T17:21:54.446" v="880" actId="1037"/>
          <ac:cxnSpMkLst>
            <pc:docMk/>
            <pc:sldMk cId="3261016138" sldId="256"/>
            <ac:cxnSpMk id="52" creationId="{012DF4CF-30B3-4BF1-8990-1FD91125B2A1}"/>
          </ac:cxnSpMkLst>
        </pc:cxnChg>
      </pc:sldChg>
      <pc:sldChg chg="addSp delSp modSp add mod modTransition delAnim modAnim">
        <pc:chgData name="Catherine Yeh" userId="46d79ee6-30de-4eca-9d9f-fd272c9e1d3d" providerId="ADAL" clId="{61F3221D-AD9D-4646-AB6D-6D44DB596C82}" dt="2022-06-02T19:13:20.239" v="1622"/>
        <pc:sldMkLst>
          <pc:docMk/>
          <pc:sldMk cId="686026793" sldId="257"/>
        </pc:sldMkLst>
        <pc:spChg chg="add del mod">
          <ac:chgData name="Catherine Yeh" userId="46d79ee6-30de-4eca-9d9f-fd272c9e1d3d" providerId="ADAL" clId="{61F3221D-AD9D-4646-AB6D-6D44DB596C82}" dt="2022-06-02T19:10:30.390" v="1553" actId="14100"/>
          <ac:spMkLst>
            <pc:docMk/>
            <pc:sldMk cId="686026793" sldId="257"/>
            <ac:spMk id="2" creationId="{A685B89A-4CFB-4ECB-800C-462B831B9709}"/>
          </ac:spMkLst>
        </pc:spChg>
        <pc:spChg chg="del">
          <ac:chgData name="Catherine Yeh" userId="46d79ee6-30de-4eca-9d9f-fd272c9e1d3d" providerId="ADAL" clId="{61F3221D-AD9D-4646-AB6D-6D44DB596C82}" dt="2022-06-02T17:06:49.587" v="752" actId="478"/>
          <ac:spMkLst>
            <pc:docMk/>
            <pc:sldMk cId="686026793" sldId="257"/>
            <ac:spMk id="8" creationId="{90202C9F-40BE-4927-A16B-568DAA15E46E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9" creationId="{75A1BB73-FF75-47BF-8B4D-F4E305729D29}"/>
          </ac:spMkLst>
        </pc:spChg>
        <pc:spChg chg="del">
          <ac:chgData name="Catherine Yeh" userId="46d79ee6-30de-4eca-9d9f-fd272c9e1d3d" providerId="ADAL" clId="{61F3221D-AD9D-4646-AB6D-6D44DB596C82}" dt="2022-06-02T17:06:49.587" v="752" actId="478"/>
          <ac:spMkLst>
            <pc:docMk/>
            <pc:sldMk cId="686026793" sldId="257"/>
            <ac:spMk id="10" creationId="{67EFDEC7-75B1-4648-95C4-28B40A74C60F}"/>
          </ac:spMkLst>
        </pc:spChg>
        <pc:spChg chg="mod">
          <ac:chgData name="Catherine Yeh" userId="46d79ee6-30de-4eca-9d9f-fd272c9e1d3d" providerId="ADAL" clId="{61F3221D-AD9D-4646-AB6D-6D44DB596C82}" dt="2022-06-02T17:09:07.014" v="783" actId="207"/>
          <ac:spMkLst>
            <pc:docMk/>
            <pc:sldMk cId="686026793" sldId="257"/>
            <ac:spMk id="11" creationId="{1642C014-7478-4683-93E1-AE9A6AD299E6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15" creationId="{2B8161CE-FF28-43F0-9298-689A050F01B1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17" creationId="{D07CA77E-C682-48D7-B478-A7F7A86177E1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18" creationId="{9373AF22-F386-451B-B5C9-F8FF4A65EEFA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19" creationId="{C542891E-FECD-43B8-9C8E-59B8796813FB}"/>
          </ac:spMkLst>
        </pc:spChg>
        <pc:spChg chg="del">
          <ac:chgData name="Catherine Yeh" userId="46d79ee6-30de-4eca-9d9f-fd272c9e1d3d" providerId="ADAL" clId="{61F3221D-AD9D-4646-AB6D-6D44DB596C82}" dt="2022-06-02T17:07:00.967" v="754" actId="478"/>
          <ac:spMkLst>
            <pc:docMk/>
            <pc:sldMk cId="686026793" sldId="257"/>
            <ac:spMk id="20" creationId="{772D8B18-28B2-48C8-9FE9-70FB7EC02290}"/>
          </ac:spMkLst>
        </pc:spChg>
        <pc:spChg chg="del">
          <ac:chgData name="Catherine Yeh" userId="46d79ee6-30de-4eca-9d9f-fd272c9e1d3d" providerId="ADAL" clId="{61F3221D-AD9D-4646-AB6D-6D44DB596C82}" dt="2022-06-02T17:06:49.587" v="752" actId="478"/>
          <ac:spMkLst>
            <pc:docMk/>
            <pc:sldMk cId="686026793" sldId="257"/>
            <ac:spMk id="21" creationId="{282857AB-76B4-4AA0-BB45-BE6C7C91C802}"/>
          </ac:spMkLst>
        </pc:spChg>
        <pc:spChg chg="del">
          <ac:chgData name="Catherine Yeh" userId="46d79ee6-30de-4eca-9d9f-fd272c9e1d3d" providerId="ADAL" clId="{61F3221D-AD9D-4646-AB6D-6D44DB596C82}" dt="2022-06-02T17:06:49.587" v="752" actId="478"/>
          <ac:spMkLst>
            <pc:docMk/>
            <pc:sldMk cId="686026793" sldId="257"/>
            <ac:spMk id="30" creationId="{01CA14AF-5D2D-4114-BD76-8D509419DB6F}"/>
          </ac:spMkLst>
        </pc:spChg>
        <pc:spChg chg="add mod">
          <ac:chgData name="Catherine Yeh" userId="46d79ee6-30de-4eca-9d9f-fd272c9e1d3d" providerId="ADAL" clId="{61F3221D-AD9D-4646-AB6D-6D44DB596C82}" dt="2022-06-02T17:18:13.763" v="856"/>
          <ac:spMkLst>
            <pc:docMk/>
            <pc:sldMk cId="686026793" sldId="257"/>
            <ac:spMk id="41" creationId="{78AE261A-E20C-431F-88F2-9EAA710A41E9}"/>
          </ac:spMkLst>
        </pc:spChg>
        <pc:spChg chg="del">
          <ac:chgData name="Catherine Yeh" userId="46d79ee6-30de-4eca-9d9f-fd272c9e1d3d" providerId="ADAL" clId="{61F3221D-AD9D-4646-AB6D-6D44DB596C82}" dt="2022-06-02T17:06:53.375" v="753" actId="478"/>
          <ac:spMkLst>
            <pc:docMk/>
            <pc:sldMk cId="686026793" sldId="257"/>
            <ac:spMk id="45" creationId="{0F0D75D9-577E-4090-ACA6-2CB26E2DC30F}"/>
          </ac:spMkLst>
        </pc:spChg>
        <pc:spChg chg="mod topLvl">
          <ac:chgData name="Catherine Yeh" userId="46d79ee6-30de-4eca-9d9f-fd272c9e1d3d" providerId="ADAL" clId="{61F3221D-AD9D-4646-AB6D-6D44DB596C82}" dt="2022-06-02T19:13:13.903" v="1621" actId="14100"/>
          <ac:spMkLst>
            <pc:docMk/>
            <pc:sldMk cId="686026793" sldId="257"/>
            <ac:spMk id="47" creationId="{82AD718A-0A08-4625-B031-BAD72EC42211}"/>
          </ac:spMkLst>
        </pc:spChg>
        <pc:grpChg chg="add mod">
          <ac:chgData name="Catherine Yeh" userId="46d79ee6-30de-4eca-9d9f-fd272c9e1d3d" providerId="ADAL" clId="{61F3221D-AD9D-4646-AB6D-6D44DB596C82}" dt="2022-06-02T17:11:44.315" v="811" actId="164"/>
          <ac:grpSpMkLst>
            <pc:docMk/>
            <pc:sldMk cId="686026793" sldId="257"/>
            <ac:grpSpMk id="3" creationId="{D0AA2F9F-32B8-4C40-A194-4B30B7CCB2B4}"/>
          </ac:grpSpMkLst>
        </pc:grpChg>
        <pc:grpChg chg="add del mod">
          <ac:chgData name="Catherine Yeh" userId="46d79ee6-30de-4eca-9d9f-fd272c9e1d3d" providerId="ADAL" clId="{61F3221D-AD9D-4646-AB6D-6D44DB596C82}" dt="2022-06-02T19:12:20.470" v="1564" actId="478"/>
          <ac:grpSpMkLst>
            <pc:docMk/>
            <pc:sldMk cId="686026793" sldId="257"/>
            <ac:grpSpMk id="46" creationId="{F89190AE-B091-49AF-B7BF-7153B226AFD8}"/>
          </ac:grpSpMkLst>
        </pc:grpChg>
        <pc:picChg chg="del mod">
          <ac:chgData name="Catherine Yeh" userId="46d79ee6-30de-4eca-9d9f-fd272c9e1d3d" providerId="ADAL" clId="{61F3221D-AD9D-4646-AB6D-6D44DB596C82}" dt="2022-06-02T17:33:16.476" v="1029" actId="478"/>
          <ac:picMkLst>
            <pc:docMk/>
            <pc:sldMk cId="686026793" sldId="257"/>
            <ac:picMk id="5" creationId="{DEE8054E-C6F4-4751-8A13-3A810DD0E492}"/>
          </ac:picMkLst>
        </pc:picChg>
        <pc:picChg chg="add mod">
          <ac:chgData name="Catherine Yeh" userId="46d79ee6-30de-4eca-9d9f-fd272c9e1d3d" providerId="ADAL" clId="{61F3221D-AD9D-4646-AB6D-6D44DB596C82}" dt="2022-06-02T19:10:20.678" v="1549" actId="1076"/>
          <ac:picMkLst>
            <pc:docMk/>
            <pc:sldMk cId="686026793" sldId="257"/>
            <ac:picMk id="44" creationId="{C635CCA0-82A7-4AA5-B4AE-E52CF5D4F86B}"/>
          </ac:picMkLst>
        </pc:picChg>
        <pc:picChg chg="del mod topLvl">
          <ac:chgData name="Catherine Yeh" userId="46d79ee6-30de-4eca-9d9f-fd272c9e1d3d" providerId="ADAL" clId="{61F3221D-AD9D-4646-AB6D-6D44DB596C82}" dt="2022-06-02T19:12:20.470" v="1564" actId="478"/>
          <ac:picMkLst>
            <pc:docMk/>
            <pc:sldMk cId="686026793" sldId="257"/>
            <ac:picMk id="48" creationId="{6B0AE213-583D-47D0-BD31-035F87E303C2}"/>
          </ac:picMkLst>
        </pc:picChg>
        <pc:picChg chg="mod">
          <ac:chgData name="Catherine Yeh" userId="46d79ee6-30de-4eca-9d9f-fd272c9e1d3d" providerId="ADAL" clId="{61F3221D-AD9D-4646-AB6D-6D44DB596C82}" dt="2022-06-02T17:08:39.619" v="778" actId="1076"/>
          <ac:picMkLst>
            <pc:docMk/>
            <pc:sldMk cId="686026793" sldId="257"/>
            <ac:picMk id="1026" creationId="{18C8482B-1382-46BA-BF8E-3FCF7E359374}"/>
          </ac:picMkLst>
        </pc:picChg>
        <pc:picChg chg="del">
          <ac:chgData name="Catherine Yeh" userId="46d79ee6-30de-4eca-9d9f-fd272c9e1d3d" providerId="ADAL" clId="{61F3221D-AD9D-4646-AB6D-6D44DB596C82}" dt="2022-06-02T17:33:16.476" v="1029" actId="478"/>
          <ac:picMkLst>
            <pc:docMk/>
            <pc:sldMk cId="686026793" sldId="257"/>
            <ac:picMk id="1030" creationId="{6228ECC2-ADED-49ED-A1C2-DDA7905DC21D}"/>
          </ac:picMkLst>
        </pc:picChg>
        <pc:picChg chg="mod">
          <ac:chgData name="Catherine Yeh" userId="46d79ee6-30de-4eca-9d9f-fd272c9e1d3d" providerId="ADAL" clId="{61F3221D-AD9D-4646-AB6D-6D44DB596C82}" dt="2022-06-02T19:10:50.088" v="1555" actId="207"/>
          <ac:picMkLst>
            <pc:docMk/>
            <pc:sldMk cId="686026793" sldId="257"/>
            <ac:picMk id="1032" creationId="{F4CA39FC-6524-413B-832A-01F90140E673}"/>
          </ac:picMkLst>
        </pc:picChg>
        <pc:picChg chg="add mod">
          <ac:chgData name="Catherine Yeh" userId="46d79ee6-30de-4eca-9d9f-fd272c9e1d3d" providerId="ADAL" clId="{61F3221D-AD9D-4646-AB6D-6D44DB596C82}" dt="2022-06-02T17:18:23.471" v="857" actId="1076"/>
          <ac:picMkLst>
            <pc:docMk/>
            <pc:sldMk cId="686026793" sldId="257"/>
            <ac:picMk id="2050" creationId="{7A595091-E11F-4C1C-8F20-407F8DDE4F99}"/>
          </ac:picMkLst>
        </pc:picChg>
        <pc:cxnChg chg="del">
          <ac:chgData name="Catherine Yeh" userId="46d79ee6-30de-4eca-9d9f-fd272c9e1d3d" providerId="ADAL" clId="{61F3221D-AD9D-4646-AB6D-6D44DB596C82}" dt="2022-06-02T17:06:49.587" v="752" actId="478"/>
          <ac:cxnSpMkLst>
            <pc:docMk/>
            <pc:sldMk cId="686026793" sldId="257"/>
            <ac:cxnSpMk id="7" creationId="{6ABA66A5-12DB-4624-85AF-574884DAE165}"/>
          </ac:cxnSpMkLst>
        </pc:cxnChg>
      </pc:sldChg>
      <pc:sldChg chg="addSp delSp modSp new mod modTransition setBg">
        <pc:chgData name="Catherine Yeh" userId="46d79ee6-30de-4eca-9d9f-fd272c9e1d3d" providerId="ADAL" clId="{61F3221D-AD9D-4646-AB6D-6D44DB596C82}" dt="2022-06-02T17:17:41.002" v="855"/>
        <pc:sldMkLst>
          <pc:docMk/>
          <pc:sldMk cId="4133237288" sldId="258"/>
        </pc:sldMkLst>
        <pc:spChg chg="add del">
          <ac:chgData name="Catherine Yeh" userId="46d79ee6-30de-4eca-9d9f-fd272c9e1d3d" providerId="ADAL" clId="{61F3221D-AD9D-4646-AB6D-6D44DB596C82}" dt="2022-06-02T17:15:39.698" v="832" actId="478"/>
          <ac:spMkLst>
            <pc:docMk/>
            <pc:sldMk cId="4133237288" sldId="258"/>
            <ac:spMk id="4" creationId="{55F560B3-5FB0-4856-A41D-4C7D27546DD2}"/>
          </ac:spMkLst>
        </pc:spChg>
        <pc:spChg chg="add mod">
          <ac:chgData name="Catherine Yeh" userId="46d79ee6-30de-4eca-9d9f-fd272c9e1d3d" providerId="ADAL" clId="{61F3221D-AD9D-4646-AB6D-6D44DB596C82}" dt="2022-06-02T17:16:25.271" v="851" actId="1035"/>
          <ac:spMkLst>
            <pc:docMk/>
            <pc:sldMk cId="4133237288" sldId="258"/>
            <ac:spMk id="6" creationId="{24729448-2E49-4168-9680-1830F4831193}"/>
          </ac:spMkLst>
        </pc:spChg>
        <pc:spChg chg="add">
          <ac:chgData name="Catherine Yeh" userId="46d79ee6-30de-4eca-9d9f-fd272c9e1d3d" providerId="ADAL" clId="{61F3221D-AD9D-4646-AB6D-6D44DB596C82}" dt="2022-06-02T17:15:09.280" v="829" actId="26606"/>
          <ac:spMkLst>
            <pc:docMk/>
            <pc:sldMk cId="4133237288" sldId="258"/>
            <ac:spMk id="8" creationId="{42A4FC2C-047E-45A5-965D-8E1E3BF09BC6}"/>
          </ac:spMkLst>
        </pc:spChg>
        <pc:picChg chg="add mod">
          <ac:chgData name="Catherine Yeh" userId="46d79ee6-30de-4eca-9d9f-fd272c9e1d3d" providerId="ADAL" clId="{61F3221D-AD9D-4646-AB6D-6D44DB596C82}" dt="2022-06-02T17:15:11.055" v="830" actId="27614"/>
          <ac:picMkLst>
            <pc:docMk/>
            <pc:sldMk cId="4133237288" sldId="258"/>
            <ac:picMk id="3" creationId="{AD124894-AF11-4460-9FB2-579532A40D90}"/>
          </ac:picMkLst>
        </pc:picChg>
      </pc:sldChg>
      <pc:sldChg chg="addSp modSp add mod">
        <pc:chgData name="Catherine Yeh" userId="46d79ee6-30de-4eca-9d9f-fd272c9e1d3d" providerId="ADAL" clId="{61F3221D-AD9D-4646-AB6D-6D44DB596C82}" dt="2022-06-02T17:20:21.601" v="865" actId="171"/>
        <pc:sldMkLst>
          <pc:docMk/>
          <pc:sldMk cId="2159323704" sldId="259"/>
        </pc:sldMkLst>
        <pc:spChg chg="add mod ord">
          <ac:chgData name="Catherine Yeh" userId="46d79ee6-30de-4eca-9d9f-fd272c9e1d3d" providerId="ADAL" clId="{61F3221D-AD9D-4646-AB6D-6D44DB596C82}" dt="2022-06-02T17:20:21.601" v="865" actId="171"/>
          <ac:spMkLst>
            <pc:docMk/>
            <pc:sldMk cId="2159323704" sldId="259"/>
            <ac:spMk id="2" creationId="{494AEF63-88FC-409C-820A-A82936A405EA}"/>
          </ac:spMkLst>
        </pc:spChg>
        <pc:spChg chg="mod">
          <ac:chgData name="Catherine Yeh" userId="46d79ee6-30de-4eca-9d9f-fd272c9e1d3d" providerId="ADAL" clId="{61F3221D-AD9D-4646-AB6D-6D44DB596C82}" dt="2022-06-02T17:20:13.626" v="861" actId="1076"/>
          <ac:spMkLst>
            <pc:docMk/>
            <pc:sldMk cId="2159323704" sldId="259"/>
            <ac:spMk id="6" creationId="{24729448-2E49-4168-9680-1830F4831193}"/>
          </ac:spMkLst>
        </pc:spChg>
        <pc:picChg chg="mod">
          <ac:chgData name="Catherine Yeh" userId="46d79ee6-30de-4eca-9d9f-fd272c9e1d3d" providerId="ADAL" clId="{61F3221D-AD9D-4646-AB6D-6D44DB596C82}" dt="2022-06-02T17:19:57.083" v="859" actId="14826"/>
          <ac:picMkLst>
            <pc:docMk/>
            <pc:sldMk cId="2159323704" sldId="259"/>
            <ac:picMk id="3" creationId="{AD124894-AF11-4460-9FB2-579532A40D90}"/>
          </ac:picMkLst>
        </pc:picChg>
      </pc:sldChg>
      <pc:sldChg chg="addSp delSp modSp add mod ord setBg modAnim">
        <pc:chgData name="Catherine Yeh" userId="46d79ee6-30de-4eca-9d9f-fd272c9e1d3d" providerId="ADAL" clId="{61F3221D-AD9D-4646-AB6D-6D44DB596C82}" dt="2022-06-02T18:11:21.976" v="1467" actId="478"/>
        <pc:sldMkLst>
          <pc:docMk/>
          <pc:sldMk cId="3594989340" sldId="260"/>
        </pc:sldMkLst>
        <pc:spChg chg="mod">
          <ac:chgData name="Catherine Yeh" userId="46d79ee6-30de-4eca-9d9f-fd272c9e1d3d" providerId="ADAL" clId="{61F3221D-AD9D-4646-AB6D-6D44DB596C82}" dt="2022-06-02T17:26:31.079" v="958" actId="1076"/>
          <ac:spMkLst>
            <pc:docMk/>
            <pc:sldMk cId="3594989340" sldId="260"/>
            <ac:spMk id="2" creationId="{A685B89A-4CFB-4ECB-800C-462B831B9709}"/>
          </ac:spMkLst>
        </pc:spChg>
        <pc:spChg chg="add mod">
          <ac:chgData name="Catherine Yeh" userId="46d79ee6-30de-4eca-9d9f-fd272c9e1d3d" providerId="ADAL" clId="{61F3221D-AD9D-4646-AB6D-6D44DB596C82}" dt="2022-06-02T17:32:27.099" v="1019" actId="11530"/>
          <ac:spMkLst>
            <pc:docMk/>
            <pc:sldMk cId="3594989340" sldId="260"/>
            <ac:spMk id="6" creationId="{A85DDE50-D7D4-4477-897D-11A91FD5EDE3}"/>
          </ac:spMkLst>
        </pc:spChg>
        <pc:spChg chg="add del">
          <ac:chgData name="Catherine Yeh" userId="46d79ee6-30de-4eca-9d9f-fd272c9e1d3d" providerId="ADAL" clId="{61F3221D-AD9D-4646-AB6D-6D44DB596C82}" dt="2022-06-02T17:28:34.418" v="967"/>
          <ac:spMkLst>
            <pc:docMk/>
            <pc:sldMk cId="3594989340" sldId="260"/>
            <ac:spMk id="7" creationId="{57F133E9-0F33-4C6F-B405-ED7EABDCFE9A}"/>
          </ac:spMkLst>
        </pc:spChg>
        <pc:spChg chg="add del">
          <ac:chgData name="Catherine Yeh" userId="46d79ee6-30de-4eca-9d9f-fd272c9e1d3d" providerId="ADAL" clId="{61F3221D-AD9D-4646-AB6D-6D44DB596C82}" dt="2022-06-02T17:28:34.418" v="967"/>
          <ac:spMkLst>
            <pc:docMk/>
            <pc:sldMk cId="3594989340" sldId="260"/>
            <ac:spMk id="8" creationId="{3E20414D-F031-444B-9049-D0C0CE486756}"/>
          </ac:spMkLst>
        </pc:spChg>
        <pc:spChg chg="add del">
          <ac:chgData name="Catherine Yeh" userId="46d79ee6-30de-4eca-9d9f-fd272c9e1d3d" providerId="ADAL" clId="{61F3221D-AD9D-4646-AB6D-6D44DB596C82}" dt="2022-06-02T17:28:44.977" v="969"/>
          <ac:spMkLst>
            <pc:docMk/>
            <pc:sldMk cId="3594989340" sldId="260"/>
            <ac:spMk id="9" creationId="{8FD497D8-C993-421F-B112-01297295EEAF}"/>
          </ac:spMkLst>
        </pc:spChg>
        <pc:spChg chg="add del">
          <ac:chgData name="Catherine Yeh" userId="46d79ee6-30de-4eca-9d9f-fd272c9e1d3d" providerId="ADAL" clId="{61F3221D-AD9D-4646-AB6D-6D44DB596C82}" dt="2022-06-02T17:28:44.977" v="969"/>
          <ac:spMkLst>
            <pc:docMk/>
            <pc:sldMk cId="3594989340" sldId="260"/>
            <ac:spMk id="10" creationId="{5DB99DAA-5B47-4B7E-AE0C-2981C14491C6}"/>
          </ac:spMkLst>
        </pc:spChg>
        <pc:spChg chg="mod">
          <ac:chgData name="Catherine Yeh" userId="46d79ee6-30de-4eca-9d9f-fd272c9e1d3d" providerId="ADAL" clId="{61F3221D-AD9D-4646-AB6D-6D44DB596C82}" dt="2022-06-02T17:22:58.107" v="934" actId="1037"/>
          <ac:spMkLst>
            <pc:docMk/>
            <pc:sldMk cId="3594989340" sldId="260"/>
            <ac:spMk id="11" creationId="{1642C014-7478-4683-93E1-AE9A6AD299E6}"/>
          </ac:spMkLst>
        </pc:spChg>
        <pc:spChg chg="add del">
          <ac:chgData name="Catherine Yeh" userId="46d79ee6-30de-4eca-9d9f-fd272c9e1d3d" providerId="ADAL" clId="{61F3221D-AD9D-4646-AB6D-6D44DB596C82}" dt="2022-06-02T17:28:46.744" v="971"/>
          <ac:spMkLst>
            <pc:docMk/>
            <pc:sldMk cId="3594989340" sldId="260"/>
            <ac:spMk id="12" creationId="{2BC8119B-1A24-4419-804B-096A616F2A75}"/>
          </ac:spMkLst>
        </pc:spChg>
        <pc:spChg chg="add del">
          <ac:chgData name="Catherine Yeh" userId="46d79ee6-30de-4eca-9d9f-fd272c9e1d3d" providerId="ADAL" clId="{61F3221D-AD9D-4646-AB6D-6D44DB596C82}" dt="2022-06-02T17:28:46.744" v="971"/>
          <ac:spMkLst>
            <pc:docMk/>
            <pc:sldMk cId="3594989340" sldId="260"/>
            <ac:spMk id="13" creationId="{2D668393-9297-4540-ABAA-40A556EDA885}"/>
          </ac:spMkLst>
        </pc:spChg>
        <pc:spChg chg="add del">
          <ac:chgData name="Catherine Yeh" userId="46d79ee6-30de-4eca-9d9f-fd272c9e1d3d" providerId="ADAL" clId="{61F3221D-AD9D-4646-AB6D-6D44DB596C82}" dt="2022-06-02T17:28:48.286" v="973"/>
          <ac:spMkLst>
            <pc:docMk/>
            <pc:sldMk cId="3594989340" sldId="260"/>
            <ac:spMk id="15" creationId="{530DDA09-A9B8-46FC-AD4E-DDF6C3421367}"/>
          </ac:spMkLst>
        </pc:spChg>
        <pc:spChg chg="add del">
          <ac:chgData name="Catherine Yeh" userId="46d79ee6-30de-4eca-9d9f-fd272c9e1d3d" providerId="ADAL" clId="{61F3221D-AD9D-4646-AB6D-6D44DB596C82}" dt="2022-06-02T17:28:48.286" v="973"/>
          <ac:spMkLst>
            <pc:docMk/>
            <pc:sldMk cId="3594989340" sldId="260"/>
            <ac:spMk id="16" creationId="{DD04598B-DE80-439B-A84E-C8811196157D}"/>
          </ac:spMkLst>
        </pc:spChg>
        <pc:spChg chg="add del mod">
          <ac:chgData name="Catherine Yeh" userId="46d79ee6-30de-4eca-9d9f-fd272c9e1d3d" providerId="ADAL" clId="{61F3221D-AD9D-4646-AB6D-6D44DB596C82}" dt="2022-06-02T17:31:02.744" v="1015" actId="478"/>
          <ac:spMkLst>
            <pc:docMk/>
            <pc:sldMk cId="3594989340" sldId="260"/>
            <ac:spMk id="17" creationId="{EE5DDBCA-49C0-4D05-944B-34DDBA075F87}"/>
          </ac:spMkLst>
        </pc:spChg>
        <pc:spChg chg="add mod">
          <ac:chgData name="Catherine Yeh" userId="46d79ee6-30de-4eca-9d9f-fd272c9e1d3d" providerId="ADAL" clId="{61F3221D-AD9D-4646-AB6D-6D44DB596C82}" dt="2022-06-02T17:28:52.629" v="975" actId="1076"/>
          <ac:spMkLst>
            <pc:docMk/>
            <pc:sldMk cId="3594989340" sldId="260"/>
            <ac:spMk id="18" creationId="{B261385A-D0C4-4BBB-AFD0-9AD3BF59A47B}"/>
          </ac:spMkLst>
        </pc:spChg>
        <pc:grpChg chg="add mod">
          <ac:chgData name="Catherine Yeh" userId="46d79ee6-30de-4eca-9d9f-fd272c9e1d3d" providerId="ADAL" clId="{61F3221D-AD9D-4646-AB6D-6D44DB596C82}" dt="2022-06-02T17:31:07.605" v="1016" actId="164"/>
          <ac:grpSpMkLst>
            <pc:docMk/>
            <pc:sldMk cId="3594989340" sldId="260"/>
            <ac:grpSpMk id="21" creationId="{D11C5EFC-E360-4AA5-9AE2-8C2FE716597E}"/>
          </ac:grpSpMkLst>
        </pc:grpChg>
        <pc:picChg chg="add mod">
          <ac:chgData name="Catherine Yeh" userId="46d79ee6-30de-4eca-9d9f-fd272c9e1d3d" providerId="ADAL" clId="{61F3221D-AD9D-4646-AB6D-6D44DB596C82}" dt="2022-06-02T17:26:31.079" v="958" actId="1076"/>
          <ac:picMkLst>
            <pc:docMk/>
            <pc:sldMk cId="3594989340" sldId="260"/>
            <ac:picMk id="4" creationId="{76844364-B62F-4DCA-AB51-E83BEC7E1580}"/>
          </ac:picMkLst>
        </pc:picChg>
        <pc:picChg chg="del">
          <ac:chgData name="Catherine Yeh" userId="46d79ee6-30de-4eca-9d9f-fd272c9e1d3d" providerId="ADAL" clId="{61F3221D-AD9D-4646-AB6D-6D44DB596C82}" dt="2022-06-02T18:11:21.976" v="1467" actId="478"/>
          <ac:picMkLst>
            <pc:docMk/>
            <pc:sldMk cId="3594989340" sldId="260"/>
            <ac:picMk id="5" creationId="{DEE8054E-C6F4-4751-8A13-3A810DD0E492}"/>
          </ac:picMkLst>
        </pc:picChg>
        <pc:picChg chg="add mod">
          <ac:chgData name="Catherine Yeh" userId="46d79ee6-30de-4eca-9d9f-fd272c9e1d3d" providerId="ADAL" clId="{61F3221D-AD9D-4646-AB6D-6D44DB596C82}" dt="2022-06-02T17:31:07.605" v="1016" actId="164"/>
          <ac:picMkLst>
            <pc:docMk/>
            <pc:sldMk cId="3594989340" sldId="260"/>
            <ac:picMk id="20" creationId="{DE962B17-6DD0-408E-A940-A9DF8CAD0DDE}"/>
          </ac:picMkLst>
        </pc:picChg>
        <pc:picChg chg="mod">
          <ac:chgData name="Catherine Yeh" userId="46d79ee6-30de-4eca-9d9f-fd272c9e1d3d" providerId="ADAL" clId="{61F3221D-AD9D-4646-AB6D-6D44DB596C82}" dt="2022-06-02T17:26:31.079" v="958" actId="1076"/>
          <ac:picMkLst>
            <pc:docMk/>
            <pc:sldMk cId="3594989340" sldId="260"/>
            <ac:picMk id="1030" creationId="{6228ECC2-ADED-49ED-A1C2-DDA7905DC21D}"/>
          </ac:picMkLst>
        </pc:picChg>
        <pc:picChg chg="del">
          <ac:chgData name="Catherine Yeh" userId="46d79ee6-30de-4eca-9d9f-fd272c9e1d3d" providerId="ADAL" clId="{61F3221D-AD9D-4646-AB6D-6D44DB596C82}" dt="2022-06-02T17:24:10.480" v="941" actId="478"/>
          <ac:picMkLst>
            <pc:docMk/>
            <pc:sldMk cId="3594989340" sldId="260"/>
            <ac:picMk id="1032" creationId="{F4CA39FC-6524-413B-832A-01F90140E673}"/>
          </ac:picMkLst>
        </pc:picChg>
        <pc:picChg chg="mod">
          <ac:chgData name="Catherine Yeh" userId="46d79ee6-30de-4eca-9d9f-fd272c9e1d3d" providerId="ADAL" clId="{61F3221D-AD9D-4646-AB6D-6D44DB596C82}" dt="2022-06-02T17:26:31.079" v="958" actId="1076"/>
          <ac:picMkLst>
            <pc:docMk/>
            <pc:sldMk cId="3594989340" sldId="260"/>
            <ac:picMk id="2050" creationId="{7A595091-E11F-4C1C-8F20-407F8DDE4F99}"/>
          </ac:picMkLst>
        </pc:picChg>
        <pc:picChg chg="add del">
          <ac:chgData name="Catherine Yeh" userId="46d79ee6-30de-4eca-9d9f-fd272c9e1d3d" providerId="ADAL" clId="{61F3221D-AD9D-4646-AB6D-6D44DB596C82}" dt="2022-06-02T17:24:56.570" v="945"/>
          <ac:picMkLst>
            <pc:docMk/>
            <pc:sldMk cId="3594989340" sldId="260"/>
            <ac:picMk id="3074" creationId="{999D3784-112E-40E9-A5D1-ABBA684C9389}"/>
          </ac:picMkLst>
        </pc:picChg>
        <pc:picChg chg="add del">
          <ac:chgData name="Catherine Yeh" userId="46d79ee6-30de-4eca-9d9f-fd272c9e1d3d" providerId="ADAL" clId="{61F3221D-AD9D-4646-AB6D-6D44DB596C82}" dt="2022-06-02T17:25:06.248" v="947"/>
          <ac:picMkLst>
            <pc:docMk/>
            <pc:sldMk cId="3594989340" sldId="260"/>
            <ac:picMk id="3076" creationId="{366630CE-C674-4F64-A6C3-B7CD9EB44B51}"/>
          </ac:picMkLst>
        </pc:picChg>
        <pc:picChg chg="add del">
          <ac:chgData name="Catherine Yeh" userId="46d79ee6-30de-4eca-9d9f-fd272c9e1d3d" providerId="ADAL" clId="{61F3221D-AD9D-4646-AB6D-6D44DB596C82}" dt="2022-06-02T17:25:19.456" v="949"/>
          <ac:picMkLst>
            <pc:docMk/>
            <pc:sldMk cId="3594989340" sldId="260"/>
            <ac:picMk id="3078" creationId="{58B00B99-4322-4F4E-8ABF-3294D891AE2C}"/>
          </ac:picMkLst>
        </pc:picChg>
        <pc:cxnChg chg="add del mod">
          <ac:chgData name="Catherine Yeh" userId="46d79ee6-30de-4eca-9d9f-fd272c9e1d3d" providerId="ADAL" clId="{61F3221D-AD9D-4646-AB6D-6D44DB596C82}" dt="2022-06-02T17:22:54.737" v="928" actId="478"/>
          <ac:cxnSpMkLst>
            <pc:docMk/>
            <pc:sldMk cId="3594989340" sldId="260"/>
            <ac:cxnSpMk id="28" creationId="{574A0631-C5AB-49D4-88C2-E192671520B6}"/>
          </ac:cxnSpMkLst>
        </pc:cxnChg>
      </pc:sldChg>
      <pc:sldChg chg="add del">
        <pc:chgData name="Catherine Yeh" userId="46d79ee6-30de-4eca-9d9f-fd272c9e1d3d" providerId="ADAL" clId="{61F3221D-AD9D-4646-AB6D-6D44DB596C82}" dt="2022-06-02T17:27:40.617" v="960" actId="47"/>
        <pc:sldMkLst>
          <pc:docMk/>
          <pc:sldMk cId="2749991463" sldId="261"/>
        </pc:sldMkLst>
      </pc:sldChg>
      <pc:sldChg chg="addSp delSp modSp add mod delAnim">
        <pc:chgData name="Catherine Yeh" userId="46d79ee6-30de-4eca-9d9f-fd272c9e1d3d" providerId="ADAL" clId="{61F3221D-AD9D-4646-AB6D-6D44DB596C82}" dt="2022-06-02T17:36:26.638" v="1068" actId="14100"/>
        <pc:sldMkLst>
          <pc:docMk/>
          <pc:sldMk cId="3092598806" sldId="261"/>
        </pc:sldMkLst>
        <pc:spChg chg="mod">
          <ac:chgData name="Catherine Yeh" userId="46d79ee6-30de-4eca-9d9f-fd272c9e1d3d" providerId="ADAL" clId="{61F3221D-AD9D-4646-AB6D-6D44DB596C82}" dt="2022-06-02T17:36:26.638" v="1068" actId="14100"/>
          <ac:spMkLst>
            <pc:docMk/>
            <pc:sldMk cId="3092598806" sldId="261"/>
            <ac:spMk id="2" creationId="{A685B89A-4CFB-4ECB-800C-462B831B9709}"/>
          </ac:spMkLst>
        </pc:spChg>
        <pc:spChg chg="mod">
          <ac:chgData name="Catherine Yeh" userId="46d79ee6-30de-4eca-9d9f-fd272c9e1d3d" providerId="ADAL" clId="{61F3221D-AD9D-4646-AB6D-6D44DB596C82}" dt="2022-06-02T17:34:22.422" v="1038" actId="14100"/>
          <ac:spMkLst>
            <pc:docMk/>
            <pc:sldMk cId="3092598806" sldId="261"/>
            <ac:spMk id="11" creationId="{1642C014-7478-4683-93E1-AE9A6AD299E6}"/>
          </ac:spMkLst>
        </pc:spChg>
        <pc:spChg chg="add del mod">
          <ac:chgData name="Catherine Yeh" userId="46d79ee6-30de-4eca-9d9f-fd272c9e1d3d" providerId="ADAL" clId="{61F3221D-AD9D-4646-AB6D-6D44DB596C82}" dt="2022-06-02T17:34:28.600" v="1039" actId="478"/>
          <ac:spMkLst>
            <pc:docMk/>
            <pc:sldMk cId="3092598806" sldId="261"/>
            <ac:spMk id="44" creationId="{B55DF279-BC72-415B-A144-07E15BA53F96}"/>
          </ac:spMkLst>
        </pc:spChg>
        <pc:grpChg chg="del">
          <ac:chgData name="Catherine Yeh" userId="46d79ee6-30de-4eca-9d9f-fd272c9e1d3d" providerId="ADAL" clId="{61F3221D-AD9D-4646-AB6D-6D44DB596C82}" dt="2022-06-02T17:33:52.383" v="1033" actId="478"/>
          <ac:grpSpMkLst>
            <pc:docMk/>
            <pc:sldMk cId="3092598806" sldId="261"/>
            <ac:grpSpMk id="21" creationId="{D11C5EFC-E360-4AA5-9AE2-8C2FE716597E}"/>
          </ac:grpSpMkLst>
        </pc:grpChg>
        <pc:picChg chg="add del mod">
          <ac:chgData name="Catherine Yeh" userId="46d79ee6-30de-4eca-9d9f-fd272c9e1d3d" providerId="ADAL" clId="{61F3221D-AD9D-4646-AB6D-6D44DB596C82}" dt="2022-06-02T17:36:09.236" v="1062" actId="478"/>
          <ac:picMkLst>
            <pc:docMk/>
            <pc:sldMk cId="3092598806" sldId="261"/>
            <ac:picMk id="4" creationId="{76844364-B62F-4DCA-AB51-E83BEC7E1580}"/>
          </ac:picMkLst>
        </pc:picChg>
        <pc:picChg chg="mod ord">
          <ac:chgData name="Catherine Yeh" userId="46d79ee6-30de-4eca-9d9f-fd272c9e1d3d" providerId="ADAL" clId="{61F3221D-AD9D-4646-AB6D-6D44DB596C82}" dt="2022-06-02T17:36:23.637" v="1067" actId="1076"/>
          <ac:picMkLst>
            <pc:docMk/>
            <pc:sldMk cId="3092598806" sldId="261"/>
            <ac:picMk id="5" creationId="{DEE8054E-C6F4-4751-8A13-3A810DD0E492}"/>
          </ac:picMkLst>
        </pc:picChg>
        <pc:picChg chg="add del mod">
          <ac:chgData name="Catherine Yeh" userId="46d79ee6-30de-4eca-9d9f-fd272c9e1d3d" providerId="ADAL" clId="{61F3221D-AD9D-4646-AB6D-6D44DB596C82}" dt="2022-06-02T17:36:09.236" v="1062" actId="478"/>
          <ac:picMkLst>
            <pc:docMk/>
            <pc:sldMk cId="3092598806" sldId="261"/>
            <ac:picMk id="1030" creationId="{6228ECC2-ADED-49ED-A1C2-DDA7905DC21D}"/>
          </ac:picMkLst>
        </pc:picChg>
        <pc:picChg chg="add del mod">
          <ac:chgData name="Catherine Yeh" userId="46d79ee6-30de-4eca-9d9f-fd272c9e1d3d" providerId="ADAL" clId="{61F3221D-AD9D-4646-AB6D-6D44DB596C82}" dt="2022-06-02T17:36:06.297" v="1061" actId="478"/>
          <ac:picMkLst>
            <pc:docMk/>
            <pc:sldMk cId="3092598806" sldId="261"/>
            <ac:picMk id="2050" creationId="{7A595091-E11F-4C1C-8F20-407F8DDE4F99}"/>
          </ac:picMkLst>
        </pc:picChg>
      </pc:sldChg>
      <pc:sldChg chg="addSp delSp modSp add mod setBg">
        <pc:chgData name="Catherine Yeh" userId="46d79ee6-30de-4eca-9d9f-fd272c9e1d3d" providerId="ADAL" clId="{61F3221D-AD9D-4646-AB6D-6D44DB596C82}" dt="2022-06-02T17:39:04.426" v="1077"/>
        <pc:sldMkLst>
          <pc:docMk/>
          <pc:sldMk cId="3406716522" sldId="262"/>
        </pc:sldMkLst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2" creationId="{A685B89A-4CFB-4ECB-800C-462B831B9709}"/>
          </ac:spMkLst>
        </pc:spChg>
        <pc:spChg chg="add">
          <ac:chgData name="Catherine Yeh" userId="46d79ee6-30de-4eca-9d9f-fd272c9e1d3d" providerId="ADAL" clId="{61F3221D-AD9D-4646-AB6D-6D44DB596C82}" dt="2022-06-02T17:38:09.589" v="1072" actId="26606"/>
          <ac:spMkLst>
            <pc:docMk/>
            <pc:sldMk cId="3406716522" sldId="262"/>
            <ac:spMk id="9" creationId="{42A4FC2C-047E-45A5-965D-8E1E3BF09BC6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11" creationId="{1642C014-7478-4683-93E1-AE9A6AD299E6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14" creationId="{107E7EB3-B701-45E9-884E-42AD999A91EF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18" creationId="{B261385A-D0C4-4BBB-AFD0-9AD3BF59A47B}"/>
          </ac:spMkLst>
        </pc:spChg>
        <pc:spChg chg="add mod">
          <ac:chgData name="Catherine Yeh" userId="46d79ee6-30de-4eca-9d9f-fd272c9e1d3d" providerId="ADAL" clId="{61F3221D-AD9D-4646-AB6D-6D44DB596C82}" dt="2022-06-02T17:39:04.426" v="1077"/>
          <ac:spMkLst>
            <pc:docMk/>
            <pc:sldMk cId="3406716522" sldId="262"/>
            <ac:spMk id="30" creationId="{A3EB2140-78E2-4BE2-9C5E-7CAEAFE933BF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31" creationId="{042E68D7-036A-4785-91B5-26B853F20FF4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40" creationId="{5E4DBA1D-04E4-44C1-98FE-ED5E99AE9044}"/>
          </ac:spMkLst>
        </pc:spChg>
        <pc:spChg chg="del">
          <ac:chgData name="Catherine Yeh" userId="46d79ee6-30de-4eca-9d9f-fd272c9e1d3d" providerId="ADAL" clId="{61F3221D-AD9D-4646-AB6D-6D44DB596C82}" dt="2022-06-02T17:36:58.810" v="1070" actId="478"/>
          <ac:spMkLst>
            <pc:docMk/>
            <pc:sldMk cId="3406716522" sldId="262"/>
            <ac:spMk id="41" creationId="{78AE261A-E20C-431F-88F2-9EAA710A41E9}"/>
          </ac:spMkLst>
        </pc:spChg>
        <pc:grpChg chg="del">
          <ac:chgData name="Catherine Yeh" userId="46d79ee6-30de-4eca-9d9f-fd272c9e1d3d" providerId="ADAL" clId="{61F3221D-AD9D-4646-AB6D-6D44DB596C82}" dt="2022-06-02T17:36:58.810" v="1070" actId="478"/>
          <ac:grpSpMkLst>
            <pc:docMk/>
            <pc:sldMk cId="3406716522" sldId="262"/>
            <ac:grpSpMk id="26" creationId="{54A3642B-0A27-4D46-A5BA-D0E74A2C1294}"/>
          </ac:grpSpMkLst>
        </pc:grpChg>
        <pc:grpChg chg="del">
          <ac:chgData name="Catherine Yeh" userId="46d79ee6-30de-4eca-9d9f-fd272c9e1d3d" providerId="ADAL" clId="{61F3221D-AD9D-4646-AB6D-6D44DB596C82}" dt="2022-06-02T17:36:58.810" v="1070" actId="478"/>
          <ac:grpSpMkLst>
            <pc:docMk/>
            <pc:sldMk cId="3406716522" sldId="262"/>
            <ac:grpSpMk id="29" creationId="{7E8F574E-0213-470E-B95A-8371C0BB790D}"/>
          </ac:grpSpMkLst>
        </pc:grpChg>
        <pc:grpChg chg="del">
          <ac:chgData name="Catherine Yeh" userId="46d79ee6-30de-4eca-9d9f-fd272c9e1d3d" providerId="ADAL" clId="{61F3221D-AD9D-4646-AB6D-6D44DB596C82}" dt="2022-06-02T17:36:58.810" v="1070" actId="478"/>
          <ac:grpSpMkLst>
            <pc:docMk/>
            <pc:sldMk cId="3406716522" sldId="262"/>
            <ac:grpSpMk id="36" creationId="{E8EC2BEB-A1AB-43C4-BE60-471DB8ECC732}"/>
          </ac:grpSpMkLst>
        </pc:grpChg>
        <pc:picChg chg="add mod modCrop">
          <ac:chgData name="Catherine Yeh" userId="46d79ee6-30de-4eca-9d9f-fd272c9e1d3d" providerId="ADAL" clId="{61F3221D-AD9D-4646-AB6D-6D44DB596C82}" dt="2022-06-02T17:38:26.414" v="1075" actId="18131"/>
          <ac:picMkLst>
            <pc:docMk/>
            <pc:sldMk cId="3406716522" sldId="262"/>
            <ac:picMk id="4" creationId="{BCC46FCD-3A9B-4E4E-9220-494FBC526CE5}"/>
          </ac:picMkLst>
        </pc:picChg>
        <pc:picChg chg="del">
          <ac:chgData name="Catherine Yeh" userId="46d79ee6-30de-4eca-9d9f-fd272c9e1d3d" providerId="ADAL" clId="{61F3221D-AD9D-4646-AB6D-6D44DB596C82}" dt="2022-06-02T17:36:58.810" v="1070" actId="478"/>
          <ac:picMkLst>
            <pc:docMk/>
            <pc:sldMk cId="3406716522" sldId="262"/>
            <ac:picMk id="5" creationId="{DEE8054E-C6F4-4751-8A13-3A810DD0E492}"/>
          </ac:picMkLst>
        </pc:picChg>
        <pc:picChg chg="del">
          <ac:chgData name="Catherine Yeh" userId="46d79ee6-30de-4eca-9d9f-fd272c9e1d3d" providerId="ADAL" clId="{61F3221D-AD9D-4646-AB6D-6D44DB596C82}" dt="2022-06-02T17:36:58.810" v="1070" actId="478"/>
          <ac:picMkLst>
            <pc:docMk/>
            <pc:sldMk cId="3406716522" sldId="262"/>
            <ac:picMk id="43" creationId="{5C33DF0A-865E-41D3-AEB4-8A4FB773B20B}"/>
          </ac:picMkLst>
        </pc:picChg>
        <pc:picChg chg="del">
          <ac:chgData name="Catherine Yeh" userId="46d79ee6-30de-4eca-9d9f-fd272c9e1d3d" providerId="ADAL" clId="{61F3221D-AD9D-4646-AB6D-6D44DB596C82}" dt="2022-06-02T17:36:58.810" v="1070" actId="478"/>
          <ac:picMkLst>
            <pc:docMk/>
            <pc:sldMk cId="3406716522" sldId="262"/>
            <ac:picMk id="1026" creationId="{18C8482B-1382-46BA-BF8E-3FCF7E359374}"/>
          </ac:picMkLst>
        </pc:picChg>
        <pc:picChg chg="del">
          <ac:chgData name="Catherine Yeh" userId="46d79ee6-30de-4eca-9d9f-fd272c9e1d3d" providerId="ADAL" clId="{61F3221D-AD9D-4646-AB6D-6D44DB596C82}" dt="2022-06-02T17:36:58.810" v="1070" actId="478"/>
          <ac:picMkLst>
            <pc:docMk/>
            <pc:sldMk cId="3406716522" sldId="262"/>
            <ac:picMk id="2050" creationId="{7A595091-E11F-4C1C-8F20-407F8DDE4F99}"/>
          </ac:picMkLst>
        </pc:picChg>
      </pc:sldChg>
      <pc:sldChg chg="modSp add mod ord">
        <pc:chgData name="Catherine Yeh" userId="46d79ee6-30de-4eca-9d9f-fd272c9e1d3d" providerId="ADAL" clId="{61F3221D-AD9D-4646-AB6D-6D44DB596C82}" dt="2022-06-02T17:41:48.056" v="1099" actId="1035"/>
        <pc:sldMkLst>
          <pc:docMk/>
          <pc:sldMk cId="224692413" sldId="263"/>
        </pc:sldMkLst>
        <pc:spChg chg="mod">
          <ac:chgData name="Catherine Yeh" userId="46d79ee6-30de-4eca-9d9f-fd272c9e1d3d" providerId="ADAL" clId="{61F3221D-AD9D-4646-AB6D-6D44DB596C82}" dt="2022-06-02T17:41:48.056" v="1099" actId="1035"/>
          <ac:spMkLst>
            <pc:docMk/>
            <pc:sldMk cId="224692413" sldId="263"/>
            <ac:spMk id="2" creationId="{A685B89A-4CFB-4ECB-800C-462B831B9709}"/>
          </ac:spMkLst>
        </pc:spChg>
        <pc:spChg chg="mod">
          <ac:chgData name="Catherine Yeh" userId="46d79ee6-30de-4eca-9d9f-fd272c9e1d3d" providerId="ADAL" clId="{61F3221D-AD9D-4646-AB6D-6D44DB596C82}" dt="2022-06-02T17:40:44.872" v="1089" actId="1035"/>
          <ac:spMkLst>
            <pc:docMk/>
            <pc:sldMk cId="224692413" sldId="263"/>
            <ac:spMk id="11" creationId="{1642C014-7478-4683-93E1-AE9A6AD299E6}"/>
          </ac:spMkLst>
        </pc:spChg>
        <pc:picChg chg="mod">
          <ac:chgData name="Catherine Yeh" userId="46d79ee6-30de-4eca-9d9f-fd272c9e1d3d" providerId="ADAL" clId="{61F3221D-AD9D-4646-AB6D-6D44DB596C82}" dt="2022-06-02T17:41:48.056" v="1099" actId="1035"/>
          <ac:picMkLst>
            <pc:docMk/>
            <pc:sldMk cId="224692413" sldId="263"/>
            <ac:picMk id="5" creationId="{DEE8054E-C6F4-4751-8A13-3A810DD0E492}"/>
          </ac:picMkLst>
        </pc:picChg>
        <pc:picChg chg="mod">
          <ac:chgData name="Catherine Yeh" userId="46d79ee6-30de-4eca-9d9f-fd272c9e1d3d" providerId="ADAL" clId="{61F3221D-AD9D-4646-AB6D-6D44DB596C82}" dt="2022-06-02T17:41:48.056" v="1099" actId="1035"/>
          <ac:picMkLst>
            <pc:docMk/>
            <pc:sldMk cId="224692413" sldId="263"/>
            <ac:picMk id="2050" creationId="{7A595091-E11F-4C1C-8F20-407F8DDE4F99}"/>
          </ac:picMkLst>
        </pc:picChg>
      </pc:sldChg>
      <pc:sldChg chg="delSp modSp add mod ord setBg delDesignElem">
        <pc:chgData name="Catherine Yeh" userId="46d79ee6-30de-4eca-9d9f-fd272c9e1d3d" providerId="ADAL" clId="{61F3221D-AD9D-4646-AB6D-6D44DB596C82}" dt="2022-06-02T17:42:24.475" v="1104" actId="14826"/>
        <pc:sldMkLst>
          <pc:docMk/>
          <pc:sldMk cId="1975379229" sldId="264"/>
        </pc:sldMkLst>
        <pc:spChg chg="del">
          <ac:chgData name="Catherine Yeh" userId="46d79ee6-30de-4eca-9d9f-fd272c9e1d3d" providerId="ADAL" clId="{61F3221D-AD9D-4646-AB6D-6D44DB596C82}" dt="2022-06-02T17:41:58.020" v="1101"/>
          <ac:spMkLst>
            <pc:docMk/>
            <pc:sldMk cId="1975379229" sldId="264"/>
            <ac:spMk id="9" creationId="{42A4FC2C-047E-45A5-965D-8E1E3BF09BC6}"/>
          </ac:spMkLst>
        </pc:spChg>
        <pc:picChg chg="mod">
          <ac:chgData name="Catherine Yeh" userId="46d79ee6-30de-4eca-9d9f-fd272c9e1d3d" providerId="ADAL" clId="{61F3221D-AD9D-4646-AB6D-6D44DB596C82}" dt="2022-06-02T17:42:24.475" v="1104" actId="14826"/>
          <ac:picMkLst>
            <pc:docMk/>
            <pc:sldMk cId="1975379229" sldId="264"/>
            <ac:picMk id="4" creationId="{BCC46FCD-3A9B-4E4E-9220-494FBC526CE5}"/>
          </ac:picMkLst>
        </pc:picChg>
      </pc:sldChg>
      <pc:sldChg chg="addSp delSp modSp add mod ord delAnim modAnim">
        <pc:chgData name="Catherine Yeh" userId="46d79ee6-30de-4eca-9d9f-fd272c9e1d3d" providerId="ADAL" clId="{61F3221D-AD9D-4646-AB6D-6D44DB596C82}" dt="2022-06-02T18:29:56.278" v="1546" actId="207"/>
        <pc:sldMkLst>
          <pc:docMk/>
          <pc:sldMk cId="3630008591" sldId="265"/>
        </pc:sldMkLst>
        <pc:spChg chg="mod">
          <ac:chgData name="Catherine Yeh" userId="46d79ee6-30de-4eca-9d9f-fd272c9e1d3d" providerId="ADAL" clId="{61F3221D-AD9D-4646-AB6D-6D44DB596C82}" dt="2022-06-02T18:04:57.540" v="1333" actId="1076"/>
          <ac:spMkLst>
            <pc:docMk/>
            <pc:sldMk cId="3630008591" sldId="265"/>
            <ac:spMk id="2" creationId="{A685B89A-4CFB-4ECB-800C-462B831B9709}"/>
          </ac:spMkLst>
        </pc:spChg>
        <pc:spChg chg="add mod topLvl">
          <ac:chgData name="Catherine Yeh" userId="46d79ee6-30de-4eca-9d9f-fd272c9e1d3d" providerId="ADAL" clId="{61F3221D-AD9D-4646-AB6D-6D44DB596C82}" dt="2022-06-02T18:29:49.833" v="1545" actId="207"/>
          <ac:spMkLst>
            <pc:docMk/>
            <pc:sldMk cId="3630008591" sldId="265"/>
            <ac:spMk id="3" creationId="{27532A25-AC6E-4657-895C-52AF01F95424}"/>
          </ac:spMkLst>
        </pc:spChg>
        <pc:spChg chg="mod topLvl">
          <ac:chgData name="Catherine Yeh" userId="46d79ee6-30de-4eca-9d9f-fd272c9e1d3d" providerId="ADAL" clId="{61F3221D-AD9D-4646-AB6D-6D44DB596C82}" dt="2022-06-02T18:09:17.459" v="1442" actId="164"/>
          <ac:spMkLst>
            <pc:docMk/>
            <pc:sldMk cId="3630008591" sldId="265"/>
            <ac:spMk id="6" creationId="{A85DDE50-D7D4-4477-897D-11A91FD5EDE3}"/>
          </ac:spMkLst>
        </pc:spChg>
        <pc:spChg chg="add mod topLvl">
          <ac:chgData name="Catherine Yeh" userId="46d79ee6-30de-4eca-9d9f-fd272c9e1d3d" providerId="ADAL" clId="{61F3221D-AD9D-4646-AB6D-6D44DB596C82}" dt="2022-06-02T18:29:56.278" v="1546" actId="207"/>
          <ac:spMkLst>
            <pc:docMk/>
            <pc:sldMk cId="3630008591" sldId="265"/>
            <ac:spMk id="7" creationId="{20FF0E62-AABF-4F37-8B01-756EC7D4E870}"/>
          </ac:spMkLst>
        </pc:spChg>
        <pc:spChg chg="mod">
          <ac:chgData name="Catherine Yeh" userId="46d79ee6-30de-4eca-9d9f-fd272c9e1d3d" providerId="ADAL" clId="{61F3221D-AD9D-4646-AB6D-6D44DB596C82}" dt="2022-06-02T18:04:50.371" v="1332" actId="14100"/>
          <ac:spMkLst>
            <pc:docMk/>
            <pc:sldMk cId="3630008591" sldId="265"/>
            <ac:spMk id="11" creationId="{1642C014-7478-4683-93E1-AE9A6AD299E6}"/>
          </ac:spMkLst>
        </pc:spChg>
        <pc:spChg chg="add del mod">
          <ac:chgData name="Catherine Yeh" userId="46d79ee6-30de-4eca-9d9f-fd272c9e1d3d" providerId="ADAL" clId="{61F3221D-AD9D-4646-AB6D-6D44DB596C82}" dt="2022-06-02T17:48:41.901" v="1113" actId="478"/>
          <ac:spMkLst>
            <pc:docMk/>
            <pc:sldMk cId="3630008591" sldId="265"/>
            <ac:spMk id="44" creationId="{CF10C50B-14C3-4692-A0E0-24E4D3A08BD3}"/>
          </ac:spMkLst>
        </pc:spChg>
        <pc:spChg chg="add del mod topLvl">
          <ac:chgData name="Catherine Yeh" userId="46d79ee6-30de-4eca-9d9f-fd272c9e1d3d" providerId="ADAL" clId="{61F3221D-AD9D-4646-AB6D-6D44DB596C82}" dt="2022-06-02T18:06:59.219" v="1368" actId="478"/>
          <ac:spMkLst>
            <pc:docMk/>
            <pc:sldMk cId="3630008591" sldId="265"/>
            <ac:spMk id="45" creationId="{132D5970-AE75-405C-97B7-0ED37CE71F3F}"/>
          </ac:spMkLst>
        </pc:spChg>
        <pc:spChg chg="add del mod topLvl">
          <ac:chgData name="Catherine Yeh" userId="46d79ee6-30de-4eca-9d9f-fd272c9e1d3d" providerId="ADAL" clId="{61F3221D-AD9D-4646-AB6D-6D44DB596C82}" dt="2022-06-02T18:07:01.590" v="1369" actId="478"/>
          <ac:spMkLst>
            <pc:docMk/>
            <pc:sldMk cId="3630008591" sldId="265"/>
            <ac:spMk id="46" creationId="{55EED10F-AE42-4E59-9D5F-23A400C674A0}"/>
          </ac:spMkLst>
        </pc:spChg>
        <pc:spChg chg="add del mod topLvl">
          <ac:chgData name="Catherine Yeh" userId="46d79ee6-30de-4eca-9d9f-fd272c9e1d3d" providerId="ADAL" clId="{61F3221D-AD9D-4646-AB6D-6D44DB596C82}" dt="2022-06-02T18:07:17.219" v="1374" actId="478"/>
          <ac:spMkLst>
            <pc:docMk/>
            <pc:sldMk cId="3630008591" sldId="265"/>
            <ac:spMk id="47" creationId="{10181F57-C01E-4C5C-8F69-EC500CED8230}"/>
          </ac:spMkLst>
        </pc:spChg>
        <pc:spChg chg="mod">
          <ac:chgData name="Catherine Yeh" userId="46d79ee6-30de-4eca-9d9f-fd272c9e1d3d" providerId="ADAL" clId="{61F3221D-AD9D-4646-AB6D-6D44DB596C82}" dt="2022-06-02T18:29:39.758" v="1542" actId="207"/>
          <ac:spMkLst>
            <pc:docMk/>
            <pc:sldMk cId="3630008591" sldId="265"/>
            <ac:spMk id="49" creationId="{3A304CA2-4EEE-4F30-AB2E-F7827196F7E6}"/>
          </ac:spMkLst>
        </pc:spChg>
        <pc:spChg chg="mod">
          <ac:chgData name="Catherine Yeh" userId="46d79ee6-30de-4eca-9d9f-fd272c9e1d3d" providerId="ADAL" clId="{61F3221D-AD9D-4646-AB6D-6D44DB596C82}" dt="2022-06-02T18:07:18.539" v="1375"/>
          <ac:spMkLst>
            <pc:docMk/>
            <pc:sldMk cId="3630008591" sldId="265"/>
            <ac:spMk id="50" creationId="{6CB70394-BA9F-4CA6-950C-107719077814}"/>
          </ac:spMkLst>
        </pc:spChg>
        <pc:spChg chg="mod">
          <ac:chgData name="Catherine Yeh" userId="46d79ee6-30de-4eca-9d9f-fd272c9e1d3d" providerId="ADAL" clId="{61F3221D-AD9D-4646-AB6D-6D44DB596C82}" dt="2022-06-02T18:07:50.603" v="1420" actId="20577"/>
          <ac:spMkLst>
            <pc:docMk/>
            <pc:sldMk cId="3630008591" sldId="265"/>
            <ac:spMk id="52" creationId="{C2A6DB79-BC3D-4A67-843F-80B81BF13548}"/>
          </ac:spMkLst>
        </pc:spChg>
        <pc:spChg chg="mod">
          <ac:chgData name="Catherine Yeh" userId="46d79ee6-30de-4eca-9d9f-fd272c9e1d3d" providerId="ADAL" clId="{61F3221D-AD9D-4646-AB6D-6D44DB596C82}" dt="2022-06-02T18:07:40.139" v="1398"/>
          <ac:spMkLst>
            <pc:docMk/>
            <pc:sldMk cId="3630008591" sldId="265"/>
            <ac:spMk id="53" creationId="{1E55316D-F16E-45E0-94EF-1812AC21CD07}"/>
          </ac:spMkLst>
        </pc:spChg>
        <pc:spChg chg="add mod">
          <ac:chgData name="Catherine Yeh" userId="46d79ee6-30de-4eca-9d9f-fd272c9e1d3d" providerId="ADAL" clId="{61F3221D-AD9D-4646-AB6D-6D44DB596C82}" dt="2022-06-02T18:09:17.459" v="1442" actId="164"/>
          <ac:spMkLst>
            <pc:docMk/>
            <pc:sldMk cId="3630008591" sldId="265"/>
            <ac:spMk id="54" creationId="{D918B908-BEF0-4E95-8B3A-7A7F276DD93F}"/>
          </ac:spMkLst>
        </pc:spChg>
        <pc:spChg chg="add mod">
          <ac:chgData name="Catherine Yeh" userId="46d79ee6-30de-4eca-9d9f-fd272c9e1d3d" providerId="ADAL" clId="{61F3221D-AD9D-4646-AB6D-6D44DB596C82}" dt="2022-06-02T18:09:17.459" v="1442" actId="164"/>
          <ac:spMkLst>
            <pc:docMk/>
            <pc:sldMk cId="3630008591" sldId="265"/>
            <ac:spMk id="55" creationId="{9538A502-4C76-4758-9F08-0990A9A50160}"/>
          </ac:spMkLst>
        </pc:spChg>
        <pc:grpChg chg="add mod">
          <ac:chgData name="Catherine Yeh" userId="46d79ee6-30de-4eca-9d9f-fd272c9e1d3d" providerId="ADAL" clId="{61F3221D-AD9D-4646-AB6D-6D44DB596C82}" dt="2022-06-02T18:01:24.896" v="1296" actId="164"/>
          <ac:grpSpMkLst>
            <pc:docMk/>
            <pc:sldMk cId="3630008591" sldId="265"/>
            <ac:grpSpMk id="13" creationId="{404522A9-E4D6-4F74-A28A-339BF2432FB1}"/>
          </ac:grpSpMkLst>
        </pc:grpChg>
        <pc:grpChg chg="add mod">
          <ac:chgData name="Catherine Yeh" userId="46d79ee6-30de-4eca-9d9f-fd272c9e1d3d" providerId="ADAL" clId="{61F3221D-AD9D-4646-AB6D-6D44DB596C82}" dt="2022-06-02T18:01:19.736" v="1291" actId="164"/>
          <ac:grpSpMkLst>
            <pc:docMk/>
            <pc:sldMk cId="3630008591" sldId="265"/>
            <ac:grpSpMk id="15" creationId="{279FB82C-5FB1-42DE-AD14-8F5065E765B0}"/>
          </ac:grpSpMkLst>
        </pc:grpChg>
        <pc:grpChg chg="add mod">
          <ac:chgData name="Catherine Yeh" userId="46d79ee6-30de-4eca-9d9f-fd272c9e1d3d" providerId="ADAL" clId="{61F3221D-AD9D-4646-AB6D-6D44DB596C82}" dt="2022-06-02T18:01:24.600" v="1295" actId="164"/>
          <ac:grpSpMkLst>
            <pc:docMk/>
            <pc:sldMk cId="3630008591" sldId="265"/>
            <ac:grpSpMk id="16" creationId="{94DA9123-F63F-4680-8255-CE6076CA8BD8}"/>
          </ac:grpSpMkLst>
        </pc:grpChg>
        <pc:grpChg chg="add del mod">
          <ac:chgData name="Catherine Yeh" userId="46d79ee6-30de-4eca-9d9f-fd272c9e1d3d" providerId="ADAL" clId="{61F3221D-AD9D-4646-AB6D-6D44DB596C82}" dt="2022-06-02T18:06:51.490" v="1362" actId="165"/>
          <ac:grpSpMkLst>
            <pc:docMk/>
            <pc:sldMk cId="3630008591" sldId="265"/>
            <ac:grpSpMk id="17" creationId="{D5E922A3-E643-45F4-B7E9-F3F7888EB0CA}"/>
          </ac:grpSpMkLst>
        </pc:grpChg>
        <pc:grpChg chg="add mod">
          <ac:chgData name="Catherine Yeh" userId="46d79ee6-30de-4eca-9d9f-fd272c9e1d3d" providerId="ADAL" clId="{61F3221D-AD9D-4646-AB6D-6D44DB596C82}" dt="2022-06-02T18:09:17.459" v="1442" actId="164"/>
          <ac:grpSpMkLst>
            <pc:docMk/>
            <pc:sldMk cId="3630008591" sldId="265"/>
            <ac:grpSpMk id="19" creationId="{7281C79B-02F5-4FAA-A8E3-346D15723600}"/>
          </ac:grpSpMkLst>
        </pc:grpChg>
        <pc:grpChg chg="del mod">
          <ac:chgData name="Catherine Yeh" userId="46d79ee6-30de-4eca-9d9f-fd272c9e1d3d" providerId="ADAL" clId="{61F3221D-AD9D-4646-AB6D-6D44DB596C82}" dt="2022-06-02T17:55:50.178" v="1126" actId="478"/>
          <ac:grpSpMkLst>
            <pc:docMk/>
            <pc:sldMk cId="3630008591" sldId="265"/>
            <ac:grpSpMk id="21" creationId="{D11C5EFC-E360-4AA5-9AE2-8C2FE716597E}"/>
          </ac:grpSpMkLst>
        </pc:grpChg>
        <pc:grpChg chg="add mod">
          <ac:chgData name="Catherine Yeh" userId="46d79ee6-30de-4eca-9d9f-fd272c9e1d3d" providerId="ADAL" clId="{61F3221D-AD9D-4646-AB6D-6D44DB596C82}" dt="2022-06-02T18:09:17.459" v="1442" actId="164"/>
          <ac:grpSpMkLst>
            <pc:docMk/>
            <pc:sldMk cId="3630008591" sldId="265"/>
            <ac:grpSpMk id="27" creationId="{E5AE9EAE-1EF8-491D-A8A0-99887948BA5B}"/>
          </ac:grpSpMkLst>
        </pc:grpChg>
        <pc:grpChg chg="add mod">
          <ac:chgData name="Catherine Yeh" userId="46d79ee6-30de-4eca-9d9f-fd272c9e1d3d" providerId="ADAL" clId="{61F3221D-AD9D-4646-AB6D-6D44DB596C82}" dt="2022-06-02T18:09:17.459" v="1442" actId="164"/>
          <ac:grpSpMkLst>
            <pc:docMk/>
            <pc:sldMk cId="3630008591" sldId="265"/>
            <ac:grpSpMk id="48" creationId="{6F3DDC48-0CA1-4E5C-991E-3CEC81D156FE}"/>
          </ac:grpSpMkLst>
        </pc:grpChg>
        <pc:grpChg chg="add mod">
          <ac:chgData name="Catherine Yeh" userId="46d79ee6-30de-4eca-9d9f-fd272c9e1d3d" providerId="ADAL" clId="{61F3221D-AD9D-4646-AB6D-6D44DB596C82}" dt="2022-06-02T18:09:17.459" v="1442" actId="164"/>
          <ac:grpSpMkLst>
            <pc:docMk/>
            <pc:sldMk cId="3630008591" sldId="265"/>
            <ac:grpSpMk id="51" creationId="{BBE7FF96-D9FD-4C76-AD28-4719534006E6}"/>
          </ac:grpSpMkLst>
        </pc:grpChg>
        <pc:picChg chg="del mod">
          <ac:chgData name="Catherine Yeh" userId="46d79ee6-30de-4eca-9d9f-fd272c9e1d3d" providerId="ADAL" clId="{61F3221D-AD9D-4646-AB6D-6D44DB596C82}" dt="2022-06-02T17:51:33.276" v="1119" actId="478"/>
          <ac:picMkLst>
            <pc:docMk/>
            <pc:sldMk cId="3630008591" sldId="265"/>
            <ac:picMk id="4" creationId="{76844364-B62F-4DCA-AB51-E83BEC7E1580}"/>
          </ac:picMkLst>
        </pc:picChg>
        <pc:picChg chg="del">
          <ac:chgData name="Catherine Yeh" userId="46d79ee6-30de-4eca-9d9f-fd272c9e1d3d" providerId="ADAL" clId="{61F3221D-AD9D-4646-AB6D-6D44DB596C82}" dt="2022-06-02T17:49:53.452" v="1118" actId="478"/>
          <ac:picMkLst>
            <pc:docMk/>
            <pc:sldMk cId="3630008591" sldId="265"/>
            <ac:picMk id="5" creationId="{DEE8054E-C6F4-4751-8A13-3A810DD0E492}"/>
          </ac:picMkLst>
        </pc:picChg>
        <pc:picChg chg="del topLvl">
          <ac:chgData name="Catherine Yeh" userId="46d79ee6-30de-4eca-9d9f-fd272c9e1d3d" providerId="ADAL" clId="{61F3221D-AD9D-4646-AB6D-6D44DB596C82}" dt="2022-06-02T17:55:50.178" v="1126" actId="478"/>
          <ac:picMkLst>
            <pc:docMk/>
            <pc:sldMk cId="3630008591" sldId="265"/>
            <ac:picMk id="20" creationId="{DE962B17-6DD0-408E-A940-A9DF8CAD0DDE}"/>
          </ac:picMkLst>
        </pc:picChg>
        <pc:picChg chg="mod">
          <ac:chgData name="Catherine Yeh" userId="46d79ee6-30de-4eca-9d9f-fd272c9e1d3d" providerId="ADAL" clId="{61F3221D-AD9D-4646-AB6D-6D44DB596C82}" dt="2022-06-02T18:05:34.621" v="1336" actId="207"/>
          <ac:picMkLst>
            <pc:docMk/>
            <pc:sldMk cId="3630008591" sldId="265"/>
            <ac:picMk id="1030" creationId="{6228ECC2-ADED-49ED-A1C2-DDA7905DC21D}"/>
          </ac:picMkLst>
        </pc:picChg>
        <pc:picChg chg="mod">
          <ac:chgData name="Catherine Yeh" userId="46d79ee6-30de-4eca-9d9f-fd272c9e1d3d" providerId="ADAL" clId="{61F3221D-AD9D-4646-AB6D-6D44DB596C82}" dt="2022-06-02T18:04:57.540" v="1333" actId="1076"/>
          <ac:picMkLst>
            <pc:docMk/>
            <pc:sldMk cId="3630008591" sldId="265"/>
            <ac:picMk id="2050" creationId="{7A595091-E11F-4C1C-8F20-407F8DDE4F99}"/>
          </ac:picMkLst>
        </pc:picChg>
        <pc:cxnChg chg="add mod topLvl">
          <ac:chgData name="Catherine Yeh" userId="46d79ee6-30de-4eca-9d9f-fd272c9e1d3d" providerId="ADAL" clId="{61F3221D-AD9D-4646-AB6D-6D44DB596C82}" dt="2022-06-02T18:09:17.459" v="1442" actId="164"/>
          <ac:cxnSpMkLst>
            <pc:docMk/>
            <pc:sldMk cId="3630008591" sldId="265"/>
            <ac:cxnSpMk id="9" creationId="{6BC68D36-FFCB-4137-BC92-C26F97D730F0}"/>
          </ac:cxnSpMkLst>
        </pc:cxnChg>
      </pc:sldChg>
      <pc:sldChg chg="add ord">
        <pc:chgData name="Catherine Yeh" userId="46d79ee6-30de-4eca-9d9f-fd272c9e1d3d" providerId="ADAL" clId="{61F3221D-AD9D-4646-AB6D-6D44DB596C82}" dt="2022-06-02T18:10:00.500" v="1457"/>
        <pc:sldMkLst>
          <pc:docMk/>
          <pc:sldMk cId="2576014798" sldId="266"/>
        </pc:sldMkLst>
      </pc:sldChg>
      <pc:sldChg chg="addSp delSp modSp add mod ord delAnim modAnim">
        <pc:chgData name="Catherine Yeh" userId="46d79ee6-30de-4eca-9d9f-fd272c9e1d3d" providerId="ADAL" clId="{61F3221D-AD9D-4646-AB6D-6D44DB596C82}" dt="2022-06-02T18:15:00.940" v="1488"/>
        <pc:sldMkLst>
          <pc:docMk/>
          <pc:sldMk cId="2142747844" sldId="267"/>
        </pc:sldMkLst>
        <pc:spChg chg="del">
          <ac:chgData name="Catherine Yeh" userId="46d79ee6-30de-4eca-9d9f-fd272c9e1d3d" providerId="ADAL" clId="{61F3221D-AD9D-4646-AB6D-6D44DB596C82}" dt="2022-06-02T18:11:43.836" v="1470" actId="478"/>
          <ac:spMkLst>
            <pc:docMk/>
            <pc:sldMk cId="2142747844" sldId="267"/>
            <ac:spMk id="2" creationId="{A685B89A-4CFB-4ECB-800C-462B831B9709}"/>
          </ac:spMkLst>
        </pc:spChg>
        <pc:spChg chg="mod topLvl">
          <ac:chgData name="Catherine Yeh" userId="46d79ee6-30de-4eca-9d9f-fd272c9e1d3d" providerId="ADAL" clId="{61F3221D-AD9D-4646-AB6D-6D44DB596C82}" dt="2022-06-02T18:14:07.098" v="1487" actId="14100"/>
          <ac:spMkLst>
            <pc:docMk/>
            <pc:sldMk cId="2142747844" sldId="267"/>
            <ac:spMk id="6" creationId="{A85DDE50-D7D4-4477-897D-11A91FD5EDE3}"/>
          </ac:spMkLst>
        </pc:spChg>
        <pc:spChg chg="mod">
          <ac:chgData name="Catherine Yeh" userId="46d79ee6-30de-4eca-9d9f-fd272c9e1d3d" providerId="ADAL" clId="{61F3221D-AD9D-4646-AB6D-6D44DB596C82}" dt="2022-06-02T18:11:27.739" v="1469" actId="14100"/>
          <ac:spMkLst>
            <pc:docMk/>
            <pc:sldMk cId="2142747844" sldId="267"/>
            <ac:spMk id="11" creationId="{1642C014-7478-4683-93E1-AE9A6AD299E6}"/>
          </ac:spMkLst>
        </pc:spChg>
        <pc:spChg chg="add mod">
          <ac:chgData name="Catherine Yeh" userId="46d79ee6-30de-4eca-9d9f-fd272c9e1d3d" providerId="ADAL" clId="{61F3221D-AD9D-4646-AB6D-6D44DB596C82}" dt="2022-06-02T18:12:05.842" v="1472" actId="1076"/>
          <ac:spMkLst>
            <pc:docMk/>
            <pc:sldMk cId="2142747844" sldId="267"/>
            <ac:spMk id="44" creationId="{D5FA4AB8-7F7C-4FF5-92F7-F4CAED11D1D8}"/>
          </ac:spMkLst>
        </pc:spChg>
        <pc:grpChg chg="del mod">
          <ac:chgData name="Catherine Yeh" userId="46d79ee6-30de-4eca-9d9f-fd272c9e1d3d" providerId="ADAL" clId="{61F3221D-AD9D-4646-AB6D-6D44DB596C82}" dt="2022-06-02T18:14:00.535" v="1483" actId="478"/>
          <ac:grpSpMkLst>
            <pc:docMk/>
            <pc:sldMk cId="2142747844" sldId="267"/>
            <ac:grpSpMk id="21" creationId="{D11C5EFC-E360-4AA5-9AE2-8C2FE716597E}"/>
          </ac:grpSpMkLst>
        </pc:grpChg>
        <pc:picChg chg="del">
          <ac:chgData name="Catherine Yeh" userId="46d79ee6-30de-4eca-9d9f-fd272c9e1d3d" providerId="ADAL" clId="{61F3221D-AD9D-4646-AB6D-6D44DB596C82}" dt="2022-06-02T18:11:43.836" v="1470" actId="478"/>
          <ac:picMkLst>
            <pc:docMk/>
            <pc:sldMk cId="2142747844" sldId="267"/>
            <ac:picMk id="4" creationId="{76844364-B62F-4DCA-AB51-E83BEC7E1580}"/>
          </ac:picMkLst>
        </pc:picChg>
        <pc:picChg chg="del">
          <ac:chgData name="Catherine Yeh" userId="46d79ee6-30de-4eca-9d9f-fd272c9e1d3d" providerId="ADAL" clId="{61F3221D-AD9D-4646-AB6D-6D44DB596C82}" dt="2022-06-02T18:11:20.128" v="1466" actId="478"/>
          <ac:picMkLst>
            <pc:docMk/>
            <pc:sldMk cId="2142747844" sldId="267"/>
            <ac:picMk id="5" creationId="{DEE8054E-C6F4-4751-8A13-3A810DD0E492}"/>
          </ac:picMkLst>
        </pc:picChg>
        <pc:picChg chg="del topLvl">
          <ac:chgData name="Catherine Yeh" userId="46d79ee6-30de-4eca-9d9f-fd272c9e1d3d" providerId="ADAL" clId="{61F3221D-AD9D-4646-AB6D-6D44DB596C82}" dt="2022-06-02T18:14:00.535" v="1483" actId="478"/>
          <ac:picMkLst>
            <pc:docMk/>
            <pc:sldMk cId="2142747844" sldId="267"/>
            <ac:picMk id="20" creationId="{DE962B17-6DD0-408E-A940-A9DF8CAD0DDE}"/>
          </ac:picMkLst>
        </pc:picChg>
        <pc:picChg chg="add mod">
          <ac:chgData name="Catherine Yeh" userId="46d79ee6-30de-4eca-9d9f-fd272c9e1d3d" providerId="ADAL" clId="{61F3221D-AD9D-4646-AB6D-6D44DB596C82}" dt="2022-06-02T18:12:05.842" v="1472" actId="1076"/>
          <ac:picMkLst>
            <pc:docMk/>
            <pc:sldMk cId="2142747844" sldId="267"/>
            <ac:picMk id="45" creationId="{AFCCCC34-123A-4FEA-A5E9-4E67777A0E29}"/>
          </ac:picMkLst>
        </pc:picChg>
        <pc:picChg chg="add mod">
          <ac:chgData name="Catherine Yeh" userId="46d79ee6-30de-4eca-9d9f-fd272c9e1d3d" providerId="ADAL" clId="{61F3221D-AD9D-4646-AB6D-6D44DB596C82}" dt="2022-06-02T18:12:42.849" v="1473" actId="14826"/>
          <ac:picMkLst>
            <pc:docMk/>
            <pc:sldMk cId="2142747844" sldId="267"/>
            <ac:picMk id="46" creationId="{2FB035F5-5E13-45EB-B8CF-A522975F88CE}"/>
          </ac:picMkLst>
        </pc:picChg>
        <pc:picChg chg="del">
          <ac:chgData name="Catherine Yeh" userId="46d79ee6-30de-4eca-9d9f-fd272c9e1d3d" providerId="ADAL" clId="{61F3221D-AD9D-4646-AB6D-6D44DB596C82}" dt="2022-06-02T18:11:43.836" v="1470" actId="478"/>
          <ac:picMkLst>
            <pc:docMk/>
            <pc:sldMk cId="2142747844" sldId="267"/>
            <ac:picMk id="1030" creationId="{6228ECC2-ADED-49ED-A1C2-DDA7905DC21D}"/>
          </ac:picMkLst>
        </pc:picChg>
        <pc:picChg chg="del">
          <ac:chgData name="Catherine Yeh" userId="46d79ee6-30de-4eca-9d9f-fd272c9e1d3d" providerId="ADAL" clId="{61F3221D-AD9D-4646-AB6D-6D44DB596C82}" dt="2022-06-02T18:11:43.836" v="1470" actId="478"/>
          <ac:picMkLst>
            <pc:docMk/>
            <pc:sldMk cId="2142747844" sldId="267"/>
            <ac:picMk id="2050" creationId="{7A595091-E11F-4C1C-8F20-407F8DDE4F99}"/>
          </ac:picMkLst>
        </pc:picChg>
      </pc:sldChg>
      <pc:sldChg chg="addSp delSp modSp add mod ord setBg">
        <pc:chgData name="Catherine Yeh" userId="46d79ee6-30de-4eca-9d9f-fd272c9e1d3d" providerId="ADAL" clId="{61F3221D-AD9D-4646-AB6D-6D44DB596C82}" dt="2022-06-02T18:18:07.326" v="1508" actId="14861"/>
        <pc:sldMkLst>
          <pc:docMk/>
          <pc:sldMk cId="1888306150" sldId="268"/>
        </pc:sldMkLst>
        <pc:spChg chg="mod">
          <ac:chgData name="Catherine Yeh" userId="46d79ee6-30de-4eca-9d9f-fd272c9e1d3d" providerId="ADAL" clId="{61F3221D-AD9D-4646-AB6D-6D44DB596C82}" dt="2022-06-02T18:17:23.427" v="1501" actId="14100"/>
          <ac:spMkLst>
            <pc:docMk/>
            <pc:sldMk cId="1888306150" sldId="268"/>
            <ac:spMk id="2" creationId="{A685B89A-4CFB-4ECB-800C-462B831B9709}"/>
          </ac:spMkLst>
        </pc:spChg>
        <pc:spChg chg="mod ord">
          <ac:chgData name="Catherine Yeh" userId="46d79ee6-30de-4eca-9d9f-fd272c9e1d3d" providerId="ADAL" clId="{61F3221D-AD9D-4646-AB6D-6D44DB596C82}" dt="2022-06-02T18:16:56.451" v="1497" actId="14100"/>
          <ac:spMkLst>
            <pc:docMk/>
            <pc:sldMk cId="1888306150" sldId="268"/>
            <ac:spMk id="11" creationId="{1642C014-7478-4683-93E1-AE9A6AD299E6}"/>
          </ac:spMkLst>
        </pc:spChg>
        <pc:picChg chg="add mod">
          <ac:chgData name="Catherine Yeh" userId="46d79ee6-30de-4eca-9d9f-fd272c9e1d3d" providerId="ADAL" clId="{61F3221D-AD9D-4646-AB6D-6D44DB596C82}" dt="2022-06-02T18:17:44.954" v="1504" actId="1076"/>
          <ac:picMkLst>
            <pc:docMk/>
            <pc:sldMk cId="1888306150" sldId="268"/>
            <ac:picMk id="27" creationId="{80BAF358-0644-489C-A231-2237B2066FB2}"/>
          </ac:picMkLst>
        </pc:picChg>
        <pc:picChg chg="add mod">
          <ac:chgData name="Catherine Yeh" userId="46d79ee6-30de-4eca-9d9f-fd272c9e1d3d" providerId="ADAL" clId="{61F3221D-AD9D-4646-AB6D-6D44DB596C82}" dt="2022-06-02T18:18:07.326" v="1508" actId="14861"/>
          <ac:picMkLst>
            <pc:docMk/>
            <pc:sldMk cId="1888306150" sldId="268"/>
            <ac:picMk id="28" creationId="{AD3C1F73-5779-4909-8DE9-53AC8CF2BEFA}"/>
          </ac:picMkLst>
        </pc:picChg>
        <pc:picChg chg="del mod">
          <ac:chgData name="Catherine Yeh" userId="46d79ee6-30de-4eca-9d9f-fd272c9e1d3d" providerId="ADAL" clId="{61F3221D-AD9D-4646-AB6D-6D44DB596C82}" dt="2022-06-02T18:17:58.955" v="1505" actId="478"/>
          <ac:picMkLst>
            <pc:docMk/>
            <pc:sldMk cId="1888306150" sldId="268"/>
            <ac:picMk id="1032" creationId="{F4CA39FC-6524-413B-832A-01F90140E673}"/>
          </ac:picMkLst>
        </pc:picChg>
        <pc:picChg chg="mod">
          <ac:chgData name="Catherine Yeh" userId="46d79ee6-30de-4eca-9d9f-fd272c9e1d3d" providerId="ADAL" clId="{61F3221D-AD9D-4646-AB6D-6D44DB596C82}" dt="2022-06-02T18:18:07.326" v="1508" actId="14861"/>
          <ac:picMkLst>
            <pc:docMk/>
            <pc:sldMk cId="1888306150" sldId="268"/>
            <ac:picMk id="2050" creationId="{7A595091-E11F-4C1C-8F20-407F8DDE4F99}"/>
          </ac:picMkLst>
        </pc:picChg>
      </pc:sldChg>
      <pc:sldChg chg="addSp delSp modSp add mod setBg">
        <pc:chgData name="Catherine Yeh" userId="46d79ee6-30de-4eca-9d9f-fd272c9e1d3d" providerId="ADAL" clId="{61F3221D-AD9D-4646-AB6D-6D44DB596C82}" dt="2022-06-02T18:19:34.480" v="1521"/>
        <pc:sldMkLst>
          <pc:docMk/>
          <pc:sldMk cId="3769552587" sldId="269"/>
        </pc:sldMkLst>
        <pc:spChg chg="del">
          <ac:chgData name="Catherine Yeh" userId="46d79ee6-30de-4eca-9d9f-fd272c9e1d3d" providerId="ADAL" clId="{61F3221D-AD9D-4646-AB6D-6D44DB596C82}" dt="2022-06-02T18:18:36.469" v="1511" actId="478"/>
          <ac:spMkLst>
            <pc:docMk/>
            <pc:sldMk cId="3769552587" sldId="269"/>
            <ac:spMk id="2" creationId="{A685B89A-4CFB-4ECB-800C-462B831B9709}"/>
          </ac:spMkLst>
        </pc:spChg>
        <pc:spChg chg="add">
          <ac:chgData name="Catherine Yeh" userId="46d79ee6-30de-4eca-9d9f-fd272c9e1d3d" providerId="ADAL" clId="{61F3221D-AD9D-4646-AB6D-6D44DB596C82}" dt="2022-06-02T18:19:28.823" v="1519" actId="26606"/>
          <ac:spMkLst>
            <pc:docMk/>
            <pc:sldMk cId="3769552587" sldId="269"/>
            <ac:spMk id="9" creationId="{42A4FC2C-047E-45A5-965D-8E1E3BF09BC6}"/>
          </ac:spMkLst>
        </pc:spChg>
        <pc:spChg chg="del">
          <ac:chgData name="Catherine Yeh" userId="46d79ee6-30de-4eca-9d9f-fd272c9e1d3d" providerId="ADAL" clId="{61F3221D-AD9D-4646-AB6D-6D44DB596C82}" dt="2022-06-02T18:18:36.469" v="1511" actId="478"/>
          <ac:spMkLst>
            <pc:docMk/>
            <pc:sldMk cId="3769552587" sldId="269"/>
            <ac:spMk id="11" creationId="{1642C014-7478-4683-93E1-AE9A6AD299E6}"/>
          </ac:spMkLst>
        </pc:spChg>
        <pc:spChg chg="del">
          <ac:chgData name="Catherine Yeh" userId="46d79ee6-30de-4eca-9d9f-fd272c9e1d3d" providerId="ADAL" clId="{61F3221D-AD9D-4646-AB6D-6D44DB596C82}" dt="2022-06-02T18:18:36.469" v="1511" actId="478"/>
          <ac:spMkLst>
            <pc:docMk/>
            <pc:sldMk cId="3769552587" sldId="269"/>
            <ac:spMk id="14" creationId="{107E7EB3-B701-45E9-884E-42AD999A91EF}"/>
          </ac:spMkLst>
        </pc:spChg>
        <pc:spChg chg="del">
          <ac:chgData name="Catherine Yeh" userId="46d79ee6-30de-4eca-9d9f-fd272c9e1d3d" providerId="ADAL" clId="{61F3221D-AD9D-4646-AB6D-6D44DB596C82}" dt="2022-06-02T18:18:36.469" v="1511" actId="478"/>
          <ac:spMkLst>
            <pc:docMk/>
            <pc:sldMk cId="3769552587" sldId="269"/>
            <ac:spMk id="31" creationId="{042E68D7-036A-4785-91B5-26B853F20FF4}"/>
          </ac:spMkLst>
        </pc:spChg>
        <pc:spChg chg="del">
          <ac:chgData name="Catherine Yeh" userId="46d79ee6-30de-4eca-9d9f-fd272c9e1d3d" providerId="ADAL" clId="{61F3221D-AD9D-4646-AB6D-6D44DB596C82}" dt="2022-06-02T18:18:36.469" v="1511" actId="478"/>
          <ac:spMkLst>
            <pc:docMk/>
            <pc:sldMk cId="3769552587" sldId="269"/>
            <ac:spMk id="40" creationId="{5E4DBA1D-04E4-44C1-98FE-ED5E99AE9044}"/>
          </ac:spMkLst>
        </pc:spChg>
        <pc:spChg chg="del mod ord">
          <ac:chgData name="Catherine Yeh" userId="46d79ee6-30de-4eca-9d9f-fd272c9e1d3d" providerId="ADAL" clId="{61F3221D-AD9D-4646-AB6D-6D44DB596C82}" dt="2022-06-02T18:19:19.739" v="1518" actId="478"/>
          <ac:spMkLst>
            <pc:docMk/>
            <pc:sldMk cId="3769552587" sldId="269"/>
            <ac:spMk id="41" creationId="{78AE261A-E20C-431F-88F2-9EAA710A41E9}"/>
          </ac:spMkLst>
        </pc:spChg>
        <pc:spChg chg="add mod">
          <ac:chgData name="Catherine Yeh" userId="46d79ee6-30de-4eca-9d9f-fd272c9e1d3d" providerId="ADAL" clId="{61F3221D-AD9D-4646-AB6D-6D44DB596C82}" dt="2022-06-02T18:19:34.480" v="1521"/>
          <ac:spMkLst>
            <pc:docMk/>
            <pc:sldMk cId="3769552587" sldId="269"/>
            <ac:spMk id="44" creationId="{E013DC93-EA25-4424-A26C-5536C6E0C5B7}"/>
          </ac:spMkLst>
        </pc:spChg>
        <pc:spChg chg="add del">
          <ac:chgData name="Catherine Yeh" userId="46d79ee6-30de-4eca-9d9f-fd272c9e1d3d" providerId="ADAL" clId="{61F3221D-AD9D-4646-AB6D-6D44DB596C82}" dt="2022-06-02T18:19:14.720" v="1516" actId="26606"/>
          <ac:spMkLst>
            <pc:docMk/>
            <pc:sldMk cId="3769552587" sldId="269"/>
            <ac:spMk id="46" creationId="{37C89E4B-3C9F-44B9-8B86-D9E3D112D8EC}"/>
          </ac:spMkLst>
        </pc:spChg>
        <pc:grpChg chg="del">
          <ac:chgData name="Catherine Yeh" userId="46d79ee6-30de-4eca-9d9f-fd272c9e1d3d" providerId="ADAL" clId="{61F3221D-AD9D-4646-AB6D-6D44DB596C82}" dt="2022-06-02T18:18:36.469" v="1511" actId="478"/>
          <ac:grpSpMkLst>
            <pc:docMk/>
            <pc:sldMk cId="3769552587" sldId="269"/>
            <ac:grpSpMk id="26" creationId="{54A3642B-0A27-4D46-A5BA-D0E74A2C1294}"/>
          </ac:grpSpMkLst>
        </pc:grpChg>
        <pc:grpChg chg="del">
          <ac:chgData name="Catherine Yeh" userId="46d79ee6-30de-4eca-9d9f-fd272c9e1d3d" providerId="ADAL" clId="{61F3221D-AD9D-4646-AB6D-6D44DB596C82}" dt="2022-06-02T18:18:36.469" v="1511" actId="478"/>
          <ac:grpSpMkLst>
            <pc:docMk/>
            <pc:sldMk cId="3769552587" sldId="269"/>
            <ac:grpSpMk id="29" creationId="{7E8F574E-0213-470E-B95A-8371C0BB790D}"/>
          </ac:grpSpMkLst>
        </pc:grpChg>
        <pc:grpChg chg="del">
          <ac:chgData name="Catherine Yeh" userId="46d79ee6-30de-4eca-9d9f-fd272c9e1d3d" providerId="ADAL" clId="{61F3221D-AD9D-4646-AB6D-6D44DB596C82}" dt="2022-06-02T18:18:36.469" v="1511" actId="478"/>
          <ac:grpSpMkLst>
            <pc:docMk/>
            <pc:sldMk cId="3769552587" sldId="269"/>
            <ac:grpSpMk id="36" creationId="{E8EC2BEB-A1AB-43C4-BE60-471DB8ECC732}"/>
          </ac:grpSpMkLst>
        </pc:grpChg>
        <pc:picChg chg="add mod">
          <ac:chgData name="Catherine Yeh" userId="46d79ee6-30de-4eca-9d9f-fd272c9e1d3d" providerId="ADAL" clId="{61F3221D-AD9D-4646-AB6D-6D44DB596C82}" dt="2022-06-02T18:19:30.134" v="1520" actId="27614"/>
          <ac:picMkLst>
            <pc:docMk/>
            <pc:sldMk cId="3769552587" sldId="269"/>
            <ac:picMk id="4" creationId="{67BDDA45-FF3C-4808-911B-4D5D2C30D574}"/>
          </ac:picMkLst>
        </pc:picChg>
        <pc:picChg chg="del">
          <ac:chgData name="Catherine Yeh" userId="46d79ee6-30de-4eca-9d9f-fd272c9e1d3d" providerId="ADAL" clId="{61F3221D-AD9D-4646-AB6D-6D44DB596C82}" dt="2022-06-02T18:18:36.469" v="1511" actId="478"/>
          <ac:picMkLst>
            <pc:docMk/>
            <pc:sldMk cId="3769552587" sldId="269"/>
            <ac:picMk id="27" creationId="{80BAF358-0644-489C-A231-2237B2066FB2}"/>
          </ac:picMkLst>
        </pc:picChg>
        <pc:picChg chg="del">
          <ac:chgData name="Catherine Yeh" userId="46d79ee6-30de-4eca-9d9f-fd272c9e1d3d" providerId="ADAL" clId="{61F3221D-AD9D-4646-AB6D-6D44DB596C82}" dt="2022-06-02T18:18:36.469" v="1511" actId="478"/>
          <ac:picMkLst>
            <pc:docMk/>
            <pc:sldMk cId="3769552587" sldId="269"/>
            <ac:picMk id="28" creationId="{AD3C1F73-5779-4909-8DE9-53AC8CF2BEFA}"/>
          </ac:picMkLst>
        </pc:picChg>
        <pc:picChg chg="del">
          <ac:chgData name="Catherine Yeh" userId="46d79ee6-30de-4eca-9d9f-fd272c9e1d3d" providerId="ADAL" clId="{61F3221D-AD9D-4646-AB6D-6D44DB596C82}" dt="2022-06-02T18:18:36.469" v="1511" actId="478"/>
          <ac:picMkLst>
            <pc:docMk/>
            <pc:sldMk cId="3769552587" sldId="269"/>
            <ac:picMk id="43" creationId="{5C33DF0A-865E-41D3-AEB4-8A4FB773B20B}"/>
          </ac:picMkLst>
        </pc:picChg>
        <pc:picChg chg="del">
          <ac:chgData name="Catherine Yeh" userId="46d79ee6-30de-4eca-9d9f-fd272c9e1d3d" providerId="ADAL" clId="{61F3221D-AD9D-4646-AB6D-6D44DB596C82}" dt="2022-06-02T18:18:33.193" v="1510" actId="478"/>
          <ac:picMkLst>
            <pc:docMk/>
            <pc:sldMk cId="3769552587" sldId="269"/>
            <ac:picMk id="1026" creationId="{18C8482B-1382-46BA-BF8E-3FCF7E359374}"/>
          </ac:picMkLst>
        </pc:picChg>
        <pc:picChg chg="del">
          <ac:chgData name="Catherine Yeh" userId="46d79ee6-30de-4eca-9d9f-fd272c9e1d3d" providerId="ADAL" clId="{61F3221D-AD9D-4646-AB6D-6D44DB596C82}" dt="2022-06-02T18:18:36.469" v="1511" actId="478"/>
          <ac:picMkLst>
            <pc:docMk/>
            <pc:sldMk cId="3769552587" sldId="269"/>
            <ac:picMk id="2050" creationId="{7A595091-E11F-4C1C-8F20-407F8DDE4F99}"/>
          </ac:picMkLst>
        </pc:picChg>
        <pc:cxnChg chg="add del">
          <ac:chgData name="Catherine Yeh" userId="46d79ee6-30de-4eca-9d9f-fd272c9e1d3d" providerId="ADAL" clId="{61F3221D-AD9D-4646-AB6D-6D44DB596C82}" dt="2022-06-02T18:19:14.720" v="1516" actId="26606"/>
          <ac:cxnSpMkLst>
            <pc:docMk/>
            <pc:sldMk cId="3769552587" sldId="269"/>
            <ac:cxnSpMk id="48" creationId="{AA2EAA10-076F-46BD-8F0F-B9A2FB77A85C}"/>
          </ac:cxnSpMkLst>
        </pc:cxnChg>
        <pc:cxnChg chg="add del">
          <ac:chgData name="Catherine Yeh" userId="46d79ee6-30de-4eca-9d9f-fd272c9e1d3d" providerId="ADAL" clId="{61F3221D-AD9D-4646-AB6D-6D44DB596C82}" dt="2022-06-02T18:19:14.720" v="1516" actId="26606"/>
          <ac:cxnSpMkLst>
            <pc:docMk/>
            <pc:sldMk cId="3769552587" sldId="269"/>
            <ac:cxnSpMk id="50" creationId="{D891E407-403B-4764-86C9-33A56D3BCAA3}"/>
          </ac:cxnSpMkLst>
        </pc:cxnChg>
      </pc:sldChg>
      <pc:sldChg chg="addSp delSp modSp add mod ord setBg modAnim">
        <pc:chgData name="Catherine Yeh" userId="46d79ee6-30de-4eca-9d9f-fd272c9e1d3d" providerId="ADAL" clId="{61F3221D-AD9D-4646-AB6D-6D44DB596C82}" dt="2022-06-03T22:43:47.022" v="1889" actId="478"/>
        <pc:sldMkLst>
          <pc:docMk/>
          <pc:sldMk cId="1945771581" sldId="270"/>
        </pc:sldMkLst>
        <pc:spChg chg="del">
          <ac:chgData name="Catherine Yeh" userId="46d79ee6-30de-4eca-9d9f-fd272c9e1d3d" providerId="ADAL" clId="{61F3221D-AD9D-4646-AB6D-6D44DB596C82}" dt="2022-06-03T22:34:32.019" v="1690" actId="478"/>
          <ac:spMkLst>
            <pc:docMk/>
            <pc:sldMk cId="1945771581" sldId="270"/>
            <ac:spMk id="2" creationId="{A685B89A-4CFB-4ECB-800C-462B831B9709}"/>
          </ac:spMkLst>
        </pc:spChg>
        <pc:spChg chg="add mod">
          <ac:chgData name="Catherine Yeh" userId="46d79ee6-30de-4eca-9d9f-fd272c9e1d3d" providerId="ADAL" clId="{61F3221D-AD9D-4646-AB6D-6D44DB596C82}" dt="2022-06-03T22:36:13.709" v="1702" actId="1076"/>
          <ac:spMkLst>
            <pc:docMk/>
            <pc:sldMk cId="1945771581" sldId="270"/>
            <ac:spMk id="3" creationId="{6CE2C518-DCFF-4B5E-840B-65AB5FE7C3F8}"/>
          </ac:spMkLst>
        </pc:spChg>
        <pc:spChg chg="add mod">
          <ac:chgData name="Catherine Yeh" userId="46d79ee6-30de-4eca-9d9f-fd272c9e1d3d" providerId="ADAL" clId="{61F3221D-AD9D-4646-AB6D-6D44DB596C82}" dt="2022-06-03T22:40:48.112" v="1872" actId="14861"/>
          <ac:spMkLst>
            <pc:docMk/>
            <pc:sldMk cId="1945771581" sldId="270"/>
            <ac:spMk id="4" creationId="{6964CF11-ECA9-49E8-B248-93828916CD96}"/>
          </ac:spMkLst>
        </pc:spChg>
        <pc:spChg chg="del">
          <ac:chgData name="Catherine Yeh" userId="46d79ee6-30de-4eca-9d9f-fd272c9e1d3d" providerId="ADAL" clId="{61F3221D-AD9D-4646-AB6D-6D44DB596C82}" dt="2022-06-03T22:34:33.398" v="1691" actId="478"/>
          <ac:spMkLst>
            <pc:docMk/>
            <pc:sldMk cId="1945771581" sldId="270"/>
            <ac:spMk id="11" creationId="{1642C014-7478-4683-93E1-AE9A6AD299E6}"/>
          </ac:spMkLst>
        </pc:spChg>
        <pc:spChg chg="mod topLvl">
          <ac:chgData name="Catherine Yeh" userId="46d79ee6-30de-4eca-9d9f-fd272c9e1d3d" providerId="ADAL" clId="{61F3221D-AD9D-4646-AB6D-6D44DB596C82}" dt="2022-06-03T22:36:16.533" v="1703" actId="478"/>
          <ac:spMkLst>
            <pc:docMk/>
            <pc:sldMk cId="1945771581" sldId="270"/>
            <ac:spMk id="30" creationId="{7C743A55-8A08-45EE-BBF2-7B0D0EA851F2}"/>
          </ac:spMkLst>
        </pc:spChg>
        <pc:spChg chg="del mod">
          <ac:chgData name="Catherine Yeh" userId="46d79ee6-30de-4eca-9d9f-fd272c9e1d3d" providerId="ADAL" clId="{61F3221D-AD9D-4646-AB6D-6D44DB596C82}" dt="2022-06-03T22:43:47.022" v="1889" actId="478"/>
          <ac:spMkLst>
            <pc:docMk/>
            <pc:sldMk cId="1945771581" sldId="270"/>
            <ac:spMk id="41" creationId="{78AE261A-E20C-431F-88F2-9EAA710A41E9}"/>
          </ac:spMkLst>
        </pc:spChg>
        <pc:spChg chg="add mod">
          <ac:chgData name="Catherine Yeh" userId="46d79ee6-30de-4eca-9d9f-fd272c9e1d3d" providerId="ADAL" clId="{61F3221D-AD9D-4646-AB6D-6D44DB596C82}" dt="2022-06-03T22:39:18.306" v="1850" actId="20577"/>
          <ac:spMkLst>
            <pc:docMk/>
            <pc:sldMk cId="1945771581" sldId="270"/>
            <ac:spMk id="46" creationId="{15657573-0E80-4A0A-BA1C-C152F38F36E5}"/>
          </ac:spMkLst>
        </pc:spChg>
        <pc:spChg chg="del">
          <ac:chgData name="Catherine Yeh" userId="46d79ee6-30de-4eca-9d9f-fd272c9e1d3d" providerId="ADAL" clId="{61F3221D-AD9D-4646-AB6D-6D44DB596C82}" dt="2022-06-03T22:34:32.019" v="1690" actId="478"/>
          <ac:spMkLst>
            <pc:docMk/>
            <pc:sldMk cId="1945771581" sldId="270"/>
            <ac:spMk id="47" creationId="{82AD718A-0A08-4625-B031-BAD72EC42211}"/>
          </ac:spMkLst>
        </pc:spChg>
        <pc:spChg chg="add mod">
          <ac:chgData name="Catherine Yeh" userId="46d79ee6-30de-4eca-9d9f-fd272c9e1d3d" providerId="ADAL" clId="{61F3221D-AD9D-4646-AB6D-6D44DB596C82}" dt="2022-06-03T22:38:23.984" v="1763" actId="14100"/>
          <ac:spMkLst>
            <pc:docMk/>
            <pc:sldMk cId="1945771581" sldId="270"/>
            <ac:spMk id="48" creationId="{ED0F47B7-C7D1-4066-9DF8-F4F0D67CBA77}"/>
          </ac:spMkLst>
        </pc:spChg>
        <pc:spChg chg="add mod">
          <ac:chgData name="Catherine Yeh" userId="46d79ee6-30de-4eca-9d9f-fd272c9e1d3d" providerId="ADAL" clId="{61F3221D-AD9D-4646-AB6D-6D44DB596C82}" dt="2022-06-03T22:40:18.668" v="1870" actId="207"/>
          <ac:spMkLst>
            <pc:docMk/>
            <pc:sldMk cId="1945771581" sldId="270"/>
            <ac:spMk id="49" creationId="{561E3F9A-27AE-4372-96BC-414ED6717CA3}"/>
          </ac:spMkLst>
        </pc:spChg>
        <pc:grpChg chg="add del mod">
          <ac:chgData name="Catherine Yeh" userId="46d79ee6-30de-4eca-9d9f-fd272c9e1d3d" providerId="ADAL" clId="{61F3221D-AD9D-4646-AB6D-6D44DB596C82}" dt="2022-06-03T22:36:16.533" v="1703" actId="478"/>
          <ac:grpSpMkLst>
            <pc:docMk/>
            <pc:sldMk cId="1945771581" sldId="270"/>
            <ac:grpSpMk id="28" creationId="{CC861776-3256-4F6E-815F-5027A9FC1925}"/>
          </ac:grpSpMkLst>
        </pc:grpChg>
        <pc:picChg chg="del">
          <ac:chgData name="Catherine Yeh" userId="46d79ee6-30de-4eca-9d9f-fd272c9e1d3d" providerId="ADAL" clId="{61F3221D-AD9D-4646-AB6D-6D44DB596C82}" dt="2022-06-03T22:34:32.019" v="1690" actId="478"/>
          <ac:picMkLst>
            <pc:docMk/>
            <pc:sldMk cId="1945771581" sldId="270"/>
            <ac:picMk id="44" creationId="{C635CCA0-82A7-4AA5-B4AE-E52CF5D4F86B}"/>
          </ac:picMkLst>
        </pc:picChg>
        <pc:picChg chg="del mod topLvl">
          <ac:chgData name="Catherine Yeh" userId="46d79ee6-30de-4eca-9d9f-fd272c9e1d3d" providerId="ADAL" clId="{61F3221D-AD9D-4646-AB6D-6D44DB596C82}" dt="2022-06-03T22:36:16.533" v="1703" actId="478"/>
          <ac:picMkLst>
            <pc:docMk/>
            <pc:sldMk cId="1945771581" sldId="270"/>
            <ac:picMk id="45" creationId="{4777E8AF-E67E-4EFD-9D0A-4E5513A3BE59}"/>
          </ac:picMkLst>
        </pc:picChg>
        <pc:picChg chg="add mod">
          <ac:chgData name="Catherine Yeh" userId="46d79ee6-30de-4eca-9d9f-fd272c9e1d3d" providerId="ADAL" clId="{61F3221D-AD9D-4646-AB6D-6D44DB596C82}" dt="2022-06-03T22:42:17.215" v="1887" actId="732"/>
          <ac:picMkLst>
            <pc:docMk/>
            <pc:sldMk cId="1945771581" sldId="270"/>
            <ac:picMk id="50" creationId="{2D67E2CF-E024-4945-93EC-E0D2694BBA2D}"/>
          </ac:picMkLst>
        </pc:picChg>
        <pc:picChg chg="mod">
          <ac:chgData name="Catherine Yeh" userId="46d79ee6-30de-4eca-9d9f-fd272c9e1d3d" providerId="ADAL" clId="{61F3221D-AD9D-4646-AB6D-6D44DB596C82}" dt="2022-06-03T22:41:46.616" v="1875"/>
          <ac:picMkLst>
            <pc:docMk/>
            <pc:sldMk cId="1945771581" sldId="270"/>
            <ac:picMk id="1026" creationId="{18C8482B-1382-46BA-BF8E-3FCF7E359374}"/>
          </ac:picMkLst>
        </pc:picChg>
        <pc:picChg chg="del">
          <ac:chgData name="Catherine Yeh" userId="46d79ee6-30de-4eca-9d9f-fd272c9e1d3d" providerId="ADAL" clId="{61F3221D-AD9D-4646-AB6D-6D44DB596C82}" dt="2022-06-03T22:34:32.019" v="1690" actId="478"/>
          <ac:picMkLst>
            <pc:docMk/>
            <pc:sldMk cId="1945771581" sldId="270"/>
            <ac:picMk id="1032" creationId="{F4CA39FC-6524-413B-832A-01F90140E673}"/>
          </ac:picMkLst>
        </pc:picChg>
        <pc:picChg chg="del">
          <ac:chgData name="Catherine Yeh" userId="46d79ee6-30de-4eca-9d9f-fd272c9e1d3d" providerId="ADAL" clId="{61F3221D-AD9D-4646-AB6D-6D44DB596C82}" dt="2022-06-03T22:34:32.019" v="1690" actId="478"/>
          <ac:picMkLst>
            <pc:docMk/>
            <pc:sldMk cId="1945771581" sldId="270"/>
            <ac:picMk id="2050" creationId="{7A595091-E11F-4C1C-8F20-407F8DDE4F99}"/>
          </ac:picMkLst>
        </pc:picChg>
      </pc:sldChg>
      <pc:sldChg chg="add del setBg">
        <pc:chgData name="Catherine Yeh" userId="46d79ee6-30de-4eca-9d9f-fd272c9e1d3d" providerId="ADAL" clId="{61F3221D-AD9D-4646-AB6D-6D44DB596C82}" dt="2022-06-03T22:34:14.358" v="1682"/>
        <pc:sldMkLst>
          <pc:docMk/>
          <pc:sldMk cId="3699634679" sldId="270"/>
        </pc:sldMkLst>
      </pc:sldChg>
      <pc:sldChg chg="add del ord setBg">
        <pc:chgData name="Catherine Yeh" userId="46d79ee6-30de-4eca-9d9f-fd272c9e1d3d" providerId="ADAL" clId="{61F3221D-AD9D-4646-AB6D-6D44DB596C82}" dt="2022-06-02T19:11:42.871" v="1559" actId="47"/>
        <pc:sldMkLst>
          <pc:docMk/>
          <pc:sldMk cId="4171872529" sldId="270"/>
        </pc:sldMkLst>
      </pc:sldChg>
      <pc:sldMasterChg chg="modTransition modSldLayout">
        <pc:chgData name="Catherine Yeh" userId="46d79ee6-30de-4eca-9d9f-fd272c9e1d3d" providerId="ADAL" clId="{61F3221D-AD9D-4646-AB6D-6D44DB596C82}" dt="2022-06-02T17:17:41.002" v="855"/>
        <pc:sldMasterMkLst>
          <pc:docMk/>
          <pc:sldMasterMk cId="2015373707" sldId="2147483672"/>
        </pc:sldMasterMkLst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375681578" sldId="2147483673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2028929769" sldId="2147483674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736013392" sldId="2147483675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2443120808" sldId="2147483676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1507752531" sldId="2147483677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1473265708" sldId="2147483678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3178076359" sldId="2147483679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3822023409" sldId="2147483680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574125854" sldId="2147483681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474872469" sldId="2147483682"/>
          </pc:sldLayoutMkLst>
        </pc:sldLayoutChg>
        <pc:sldLayoutChg chg="modTransition">
          <pc:chgData name="Catherine Yeh" userId="46d79ee6-30de-4eca-9d9f-fd272c9e1d3d" providerId="ADAL" clId="{61F3221D-AD9D-4646-AB6D-6D44DB596C82}" dt="2022-06-02T17:17:41.002" v="855"/>
          <pc:sldLayoutMkLst>
            <pc:docMk/>
            <pc:sldMasterMk cId="2015373707" sldId="2147483672"/>
            <pc:sldLayoutMk cId="1121145998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4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4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1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6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9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9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2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6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3860E-0896-476C-B7D6-A5A5054D23A9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1C321-7855-4E96-B0E2-E67C4A3EE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7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18" Type="http://schemas.openxmlformats.org/officeDocument/2006/relationships/image" Target="../media/image8.png"/><Relationship Id="rId3" Type="http://schemas.openxmlformats.org/officeDocument/2006/relationships/slide" Target="slide9.xml"/><Relationship Id="rId7" Type="http://schemas.openxmlformats.org/officeDocument/2006/relationships/slide" Target="slide7.xml"/><Relationship Id="rId12" Type="http://schemas.openxmlformats.org/officeDocument/2006/relationships/image" Target="../media/image5.png"/><Relationship Id="rId17" Type="http://schemas.openxmlformats.org/officeDocument/2006/relationships/slide" Target="slide2.xml"/><Relationship Id="rId2" Type="http://schemas.openxmlformats.org/officeDocument/2006/relationships/image" Target="../media/image1.jpeg"/><Relationship Id="rId16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image" Target="../media/image4.png"/><Relationship Id="rId5" Type="http://schemas.openxmlformats.org/officeDocument/2006/relationships/slide" Target="slide12.xml"/><Relationship Id="rId15" Type="http://schemas.openxmlformats.org/officeDocument/2006/relationships/slide" Target="slide6.xml"/><Relationship Id="rId10" Type="http://schemas.openxmlformats.org/officeDocument/2006/relationships/slide" Target="slide14.xml"/><Relationship Id="rId19" Type="http://schemas.openxmlformats.org/officeDocument/2006/relationships/image" Target="../media/image9.svg"/><Relationship Id="rId4" Type="http://schemas.openxmlformats.org/officeDocument/2006/relationships/slide" Target="slide3.xml"/><Relationship Id="rId9" Type="http://schemas.openxmlformats.org/officeDocument/2006/relationships/image" Target="../media/image3.png"/><Relationship Id="rId1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jpeg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Relationship Id="rId4" Type="http://schemas.openxmlformats.org/officeDocument/2006/relationships/image" Target="../media/image3.png"/><Relationship Id="rId9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15.xm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slide" Target="slide1.xml"/><Relationship Id="rId1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.xml"/><Relationship Id="rId5" Type="http://schemas.openxmlformats.org/officeDocument/2006/relationships/image" Target="../media/image3.png"/><Relationship Id="rId10" Type="http://schemas.openxmlformats.org/officeDocument/2006/relationships/image" Target="../media/image1.jpe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slide" Target="slide5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jpe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slide" Target="slide1.xml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google.com/search?sxsrf=ALiCzsYacd_rsPvA0diDRXWe9Qvbgv7sHQ:1654190906303&amp;q=how+to+pronounce+pizzeria&amp;stick=H4sIAAAAAAAAAOMIfcRoxS3w8sc9YSnDSWtOXmPU5uINKMrPK81LzkwsyczPExLhYglJLcoV4pHi4uIoyKyqSi3KTLRiUWJKzeNZxCqZkV-uUJKvUADUkw_UlKoAUwIACLZBdVsAAAA&amp;pron_lang=en&amp;pron_country=us&amp;sa=X&amp;ved=2ahUKEwiMmPGqpY_4AhXtt4QIHRWiBJ4Q3eEDegQIChAK" TargetMode="External"/><Relationship Id="rId5" Type="http://schemas.openxmlformats.org/officeDocument/2006/relationships/image" Target="../media/image4.png"/><Relationship Id="rId10" Type="http://schemas.openxmlformats.org/officeDocument/2006/relationships/slide" Target="slide1.xml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hlinkClick r:id="rId3" action="ppaction://hlinksldjump"/>
            <a:extLst>
              <a:ext uri="{FF2B5EF4-FFF2-40B4-BE49-F238E27FC236}">
                <a16:creationId xmlns:a16="http://schemas.microsoft.com/office/drawing/2014/main" id="{6ABA66A5-12DB-4624-85AF-574884DAE165}"/>
              </a:ext>
            </a:extLst>
          </p:cNvPr>
          <p:cNvCxnSpPr/>
          <p:nvPr/>
        </p:nvCxnSpPr>
        <p:spPr>
          <a:xfrm>
            <a:off x="5189608" y="1363851"/>
            <a:ext cx="122281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202C9F-40BE-4927-A16B-568DAA15E46E}"/>
              </a:ext>
            </a:extLst>
          </p:cNvPr>
          <p:cNvSpPr txBox="1"/>
          <p:nvPr/>
        </p:nvSpPr>
        <p:spPr>
          <a:xfrm>
            <a:off x="4382336" y="540536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Google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FDEC7-75B1-4648-95C4-28B40A74C60F}"/>
              </a:ext>
            </a:extLst>
          </p:cNvPr>
          <p:cNvSpPr txBox="1"/>
          <p:nvPr/>
        </p:nvSpPr>
        <p:spPr>
          <a:xfrm>
            <a:off x="4382336" y="1368854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Automatic hyperlink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1BB73-FF75-47BF-8B4D-F4E305729D29}"/>
              </a:ext>
            </a:extLst>
          </p:cNvPr>
          <p:cNvSpPr txBox="1"/>
          <p:nvPr/>
        </p:nvSpPr>
        <p:spPr>
          <a:xfrm>
            <a:off x="3677781" y="95620"/>
            <a:ext cx="32623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300" dirty="0">
                <a:solidFill>
                  <a:srgbClr val="FFE1B9"/>
                </a:solidFill>
                <a:latin typeface="Avenir Next LT Pro Demi" panose="020B0604020202020204" pitchFamily="34" charset="0"/>
              </a:rPr>
              <a:t>CLICK ON THE GLOWING BOXES/LINES TO EXPLORE!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484322" y="782182"/>
            <a:ext cx="2642463" cy="161125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2B8161CE-FF28-43F0-9298-689A050F01B1}"/>
              </a:ext>
            </a:extLst>
          </p:cNvPr>
          <p:cNvSpPr/>
          <p:nvPr/>
        </p:nvSpPr>
        <p:spPr>
          <a:xfrm>
            <a:off x="2636005" y="4622128"/>
            <a:ext cx="335797" cy="20147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CA77E-C682-48D7-B478-A7F7A86177E1}"/>
              </a:ext>
            </a:extLst>
          </p:cNvPr>
          <p:cNvSpPr txBox="1"/>
          <p:nvPr/>
        </p:nvSpPr>
        <p:spPr>
          <a:xfrm rot="16200000">
            <a:off x="-570923" y="1001570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Lookup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73AF22-F386-451B-B5C9-F8FF4A65EEFA}"/>
              </a:ext>
            </a:extLst>
          </p:cNvPr>
          <p:cNvSpPr txBox="1"/>
          <p:nvPr/>
        </p:nvSpPr>
        <p:spPr>
          <a:xfrm>
            <a:off x="-171582" y="2977646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Translate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2891E-FECD-43B8-9C8E-59B8796813FB}"/>
              </a:ext>
            </a:extLst>
          </p:cNvPr>
          <p:cNvSpPr txBox="1"/>
          <p:nvPr/>
        </p:nvSpPr>
        <p:spPr>
          <a:xfrm>
            <a:off x="1996630" y="4824592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Unit conversion</a:t>
            </a:r>
          </a:p>
        </p:txBody>
      </p:sp>
      <p:sp>
        <p:nvSpPr>
          <p:cNvPr id="20" name="Rectangle 19">
            <a:hlinkClick r:id="rId6" action="ppaction://hlinksldjump"/>
            <a:extLst>
              <a:ext uri="{FF2B5EF4-FFF2-40B4-BE49-F238E27FC236}">
                <a16:creationId xmlns:a16="http://schemas.microsoft.com/office/drawing/2014/main" id="{772D8B18-28B2-48C8-9FE9-70FB7EC02290}"/>
              </a:ext>
            </a:extLst>
          </p:cNvPr>
          <p:cNvSpPr/>
          <p:nvPr/>
        </p:nvSpPr>
        <p:spPr>
          <a:xfrm>
            <a:off x="821410" y="3240662"/>
            <a:ext cx="1921790" cy="20147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7" action="ppaction://hlinksldjump"/>
            <a:extLst>
              <a:ext uri="{FF2B5EF4-FFF2-40B4-BE49-F238E27FC236}">
                <a16:creationId xmlns:a16="http://schemas.microsoft.com/office/drawing/2014/main" id="{282857AB-76B4-4AA0-BB45-BE6C7C91C802}"/>
              </a:ext>
            </a:extLst>
          </p:cNvPr>
          <p:cNvSpPr/>
          <p:nvPr/>
        </p:nvSpPr>
        <p:spPr>
          <a:xfrm>
            <a:off x="5330642" y="817534"/>
            <a:ext cx="1180077" cy="36807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sp>
        <p:nvSpPr>
          <p:cNvPr id="30" name="Rectangle 29">
            <a:hlinkClick r:id="rId10" action="ppaction://hlinksldjump"/>
            <a:extLst>
              <a:ext uri="{FF2B5EF4-FFF2-40B4-BE49-F238E27FC236}">
                <a16:creationId xmlns:a16="http://schemas.microsoft.com/office/drawing/2014/main" id="{01CA14AF-5D2D-4114-BD76-8D509419DB6F}"/>
              </a:ext>
            </a:extLst>
          </p:cNvPr>
          <p:cNvSpPr/>
          <p:nvPr/>
        </p:nvSpPr>
        <p:spPr>
          <a:xfrm>
            <a:off x="6945754" y="964722"/>
            <a:ext cx="2096710" cy="236892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0D75D9-577E-4090-ACA6-2CB26E2DC30F}"/>
              </a:ext>
            </a:extLst>
          </p:cNvPr>
          <p:cNvSpPr txBox="1"/>
          <p:nvPr/>
        </p:nvSpPr>
        <p:spPr>
          <a:xfrm>
            <a:off x="7181995" y="76432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rgbClr val="FFE1B9"/>
                </a:solidFill>
                <a:latin typeface="Avenir Next LT Pro" panose="020B0504020202020204" pitchFamily="34" charset="0"/>
              </a:rPr>
              <a:t>Related sidebar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cxnSp>
        <p:nvCxnSpPr>
          <p:cNvPr id="50" name="Straight Connector 49">
            <a:hlinkClick r:id="rId15" action="ppaction://hlinksldjump"/>
            <a:extLst>
              <a:ext uri="{FF2B5EF4-FFF2-40B4-BE49-F238E27FC236}">
                <a16:creationId xmlns:a16="http://schemas.microsoft.com/office/drawing/2014/main" id="{1E1476D5-0409-4732-8BA6-714572D863B9}"/>
              </a:ext>
            </a:extLst>
          </p:cNvPr>
          <p:cNvCxnSpPr/>
          <p:nvPr/>
        </p:nvCxnSpPr>
        <p:spPr>
          <a:xfrm>
            <a:off x="1170897" y="2149186"/>
            <a:ext cx="122281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C8256DB-C943-4973-B342-9E29E73FE909}"/>
              </a:ext>
            </a:extLst>
          </p:cNvPr>
          <p:cNvSpPr txBox="1"/>
          <p:nvPr/>
        </p:nvSpPr>
        <p:spPr>
          <a:xfrm>
            <a:off x="1442963" y="2401548"/>
            <a:ext cx="161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Definition</a:t>
            </a:r>
          </a:p>
        </p:txBody>
      </p:sp>
      <p:cxnSp>
        <p:nvCxnSpPr>
          <p:cNvPr id="52" name="Straight Connector 51">
            <a:hlinkClick r:id="rId16" action="ppaction://hlinksldjump"/>
            <a:extLst>
              <a:ext uri="{FF2B5EF4-FFF2-40B4-BE49-F238E27FC236}">
                <a16:creationId xmlns:a16="http://schemas.microsoft.com/office/drawing/2014/main" id="{012DF4CF-30B3-4BF1-8990-1FD91125B2A1}"/>
              </a:ext>
            </a:extLst>
          </p:cNvPr>
          <p:cNvCxnSpPr>
            <a:cxnSpLocks/>
          </p:cNvCxnSpPr>
          <p:nvPr/>
        </p:nvCxnSpPr>
        <p:spPr>
          <a:xfrm>
            <a:off x="3714911" y="7310908"/>
            <a:ext cx="244840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AC85D99-6460-4AEF-A2CA-84791806E820}"/>
              </a:ext>
            </a:extLst>
          </p:cNvPr>
          <p:cNvSpPr txBox="1"/>
          <p:nvPr/>
        </p:nvSpPr>
        <p:spPr>
          <a:xfrm>
            <a:off x="3235737" y="6652141"/>
            <a:ext cx="120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Acronym/</a:t>
            </a:r>
          </a:p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abbreviation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746BC81-FC40-428B-8CF0-28887C788F85}"/>
              </a:ext>
            </a:extLst>
          </p:cNvPr>
          <p:cNvGrpSpPr/>
          <p:nvPr/>
        </p:nvGrpSpPr>
        <p:grpSpPr>
          <a:xfrm>
            <a:off x="484322" y="217591"/>
            <a:ext cx="2642463" cy="324604"/>
            <a:chOff x="484322" y="217591"/>
            <a:chExt cx="2642463" cy="324604"/>
          </a:xfrm>
        </p:grpSpPr>
        <p:sp>
          <p:nvSpPr>
            <p:cNvPr id="47" name="Rectangle 46">
              <a:hlinkClick r:id="rId17" action="ppaction://hlinksldjump"/>
              <a:extLst>
                <a:ext uri="{FF2B5EF4-FFF2-40B4-BE49-F238E27FC236}">
                  <a16:creationId xmlns:a16="http://schemas.microsoft.com/office/drawing/2014/main" id="{872D9C55-9E94-4A8D-AEA3-8BC3972A4AD2}"/>
                </a:ext>
              </a:extLst>
            </p:cNvPr>
            <p:cNvSpPr/>
            <p:nvPr/>
          </p:nvSpPr>
          <p:spPr>
            <a:xfrm>
              <a:off x="484322" y="217591"/>
              <a:ext cx="2642463" cy="324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D3643F"/>
                  </a:solidFill>
                  <a:latin typeface="Avenir Next LT Pro Demi" panose="020B0704020202020204" pitchFamily="34" charset="0"/>
                </a:rPr>
                <a:t>   Filter</a:t>
              </a:r>
            </a:p>
          </p:txBody>
        </p:sp>
        <p:pic>
          <p:nvPicPr>
            <p:cNvPr id="53" name="Graphic 52" descr="Add with solid fill">
              <a:extLst>
                <a:ext uri="{FF2B5EF4-FFF2-40B4-BE49-F238E27FC236}">
                  <a16:creationId xmlns:a16="http://schemas.microsoft.com/office/drawing/2014/main" id="{C02F4F3A-7DB1-406E-BBE0-70BDEBE8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96299" y="288453"/>
              <a:ext cx="182880" cy="18288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7466133-4F52-4E9F-8FF9-9BE5CF69F1AA}"/>
              </a:ext>
            </a:extLst>
          </p:cNvPr>
          <p:cNvSpPr txBox="1"/>
          <p:nvPr/>
        </p:nvSpPr>
        <p:spPr>
          <a:xfrm rot="16200000">
            <a:off x="-41001" y="252684"/>
            <a:ext cx="591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venir Next LT Pro" panose="020B0504020202020204" pitchFamily="34" charset="0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3261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3643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D3643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46FCD-3A9B-4E4E-9220-494FBC52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r="986"/>
          <a:stretch/>
        </p:blipFill>
        <p:spPr>
          <a:xfrm>
            <a:off x="20" y="1709"/>
            <a:ext cx="9143980" cy="9142291"/>
          </a:xfrm>
          <a:prstGeom prst="rect">
            <a:avLst/>
          </a:prstGeom>
        </p:spPr>
      </p:pic>
      <p:sp>
        <p:nvSpPr>
          <p:cNvPr id="30" name="Rectangle: Rounded Corners 29">
            <a:hlinkClick r:id="rId3" action="ppaction://hlinksldjump"/>
            <a:extLst>
              <a:ext uri="{FF2B5EF4-FFF2-40B4-BE49-F238E27FC236}">
                <a16:creationId xmlns:a16="http://schemas.microsoft.com/office/drawing/2014/main" id="{A3EB2140-78E2-4BE2-9C5E-7CAEAFE933BF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9753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817362" y="3240662"/>
            <a:ext cx="1921789" cy="201478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1343771" y="3502905"/>
            <a:ext cx="835357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84" y="3562634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0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pic>
        <p:nvPicPr>
          <p:cNvPr id="1030" name="Picture 6" descr="Google Translate Icon | Icône application, Photo de logo, Logo google">
            <a:extLst>
              <a:ext uri="{FF2B5EF4-FFF2-40B4-BE49-F238E27FC236}">
                <a16:creationId xmlns:a16="http://schemas.microsoft.com/office/drawing/2014/main" id="{6228ECC2-ADED-49ED-A1C2-DDA7905DC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B98A80"/>
              </a:clrFrom>
              <a:clrTo>
                <a:srgbClr val="B98A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7" t="26276" r="26277" b="25248"/>
          <a:stretch/>
        </p:blipFill>
        <p:spPr bwMode="auto">
          <a:xfrm>
            <a:off x="1476855" y="3569330"/>
            <a:ext cx="182880" cy="18643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6">
            <a:hlinkClick r:id="rId12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E922A3-E643-45F4-B7E9-F3F7888EB0CA}"/>
              </a:ext>
            </a:extLst>
          </p:cNvPr>
          <p:cNvGrpSpPr/>
          <p:nvPr/>
        </p:nvGrpSpPr>
        <p:grpSpPr>
          <a:xfrm>
            <a:off x="1343771" y="3822191"/>
            <a:ext cx="4024114" cy="1495816"/>
            <a:chOff x="1343771" y="3822191"/>
            <a:chExt cx="4024114" cy="14958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5DDE50-D7D4-4477-897D-11A91FD5EDE3}"/>
                </a:ext>
              </a:extLst>
            </p:cNvPr>
            <p:cNvSpPr/>
            <p:nvPr/>
          </p:nvSpPr>
          <p:spPr>
            <a:xfrm>
              <a:off x="1343771" y="3822191"/>
              <a:ext cx="4024114" cy="1495816"/>
            </a:xfrm>
            <a:prstGeom prst="roundRect">
              <a:avLst>
                <a:gd name="adj" fmla="val 8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Translate from			to</a:t>
              </a:r>
            </a:p>
            <a:p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7532A25-AC6E-4657-895C-52AF01F95424}"/>
                </a:ext>
              </a:extLst>
            </p:cNvPr>
            <p:cNvSpPr/>
            <p:nvPr/>
          </p:nvSpPr>
          <p:spPr>
            <a:xfrm>
              <a:off x="2546626" y="4056980"/>
              <a:ext cx="1110974" cy="222636"/>
            </a:xfrm>
            <a:prstGeom prst="roundRect">
              <a:avLst/>
            </a:prstGeom>
            <a:solidFill>
              <a:srgbClr val="FFE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English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32D5970-AE75-405C-97B7-0ED37CE71F3F}"/>
                </a:ext>
              </a:extLst>
            </p:cNvPr>
            <p:cNvSpPr/>
            <p:nvPr/>
          </p:nvSpPr>
          <p:spPr>
            <a:xfrm>
              <a:off x="3989294" y="4056980"/>
              <a:ext cx="1258057" cy="222636"/>
            </a:xfrm>
            <a:prstGeom prst="roundRect">
              <a:avLst/>
            </a:prstGeom>
            <a:solidFill>
              <a:srgbClr val="FFE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Chinese (simplified)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20FF0E62-AABF-4F37-8B01-756EC7D4E870}"/>
                </a:ext>
              </a:extLst>
            </p:cNvPr>
            <p:cNvSpPr/>
            <p:nvPr/>
          </p:nvSpPr>
          <p:spPr>
            <a:xfrm rot="10800000">
              <a:off x="3507350" y="4155283"/>
              <a:ext cx="68883" cy="45719"/>
            </a:xfrm>
            <a:prstGeom prst="triangle">
              <a:avLst/>
            </a:prstGeom>
            <a:solidFill>
              <a:srgbClr val="D36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55EED10F-AE42-4E59-9D5F-23A400C674A0}"/>
                </a:ext>
              </a:extLst>
            </p:cNvPr>
            <p:cNvSpPr/>
            <p:nvPr/>
          </p:nvSpPr>
          <p:spPr>
            <a:xfrm rot="10800000">
              <a:off x="5102415" y="4153468"/>
              <a:ext cx="68883" cy="45719"/>
            </a:xfrm>
            <a:prstGeom prst="triangle">
              <a:avLst/>
            </a:prstGeom>
            <a:solidFill>
              <a:srgbClr val="D36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68D36-FFCB-4137-BC92-C26F97D730F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549" y="4436828"/>
              <a:ext cx="3788802" cy="0"/>
            </a:xfrm>
            <a:prstGeom prst="line">
              <a:avLst/>
            </a:prstGeom>
            <a:ln w="12700">
              <a:solidFill>
                <a:srgbClr val="FFE1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181F57-C01E-4C5C-8F69-EC500CED8230}"/>
                </a:ext>
              </a:extLst>
            </p:cNvPr>
            <p:cNvSpPr txBox="1"/>
            <p:nvPr/>
          </p:nvSpPr>
          <p:spPr>
            <a:xfrm>
              <a:off x="1518326" y="4594041"/>
              <a:ext cx="3395939" cy="469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Avenir Next LT Pro" panose="020B0504020202020204" pitchFamily="34" charset="0"/>
                </a:rPr>
                <a:t>鸡肉、火腿、培根、番茄</a:t>
              </a:r>
            </a:p>
            <a:p>
              <a:r>
                <a:rPr lang="en-US" sz="1000" dirty="0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0"/>
                </a:rPr>
                <a:t>Jīròu, huǒtuǐ, péigēn, fānqié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01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2632627" y="4607172"/>
            <a:ext cx="379236" cy="183343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3136352" y="4531575"/>
            <a:ext cx="835357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65" y="4591304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0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pic>
        <p:nvPicPr>
          <p:cNvPr id="1030" name="Picture 6" descr="Transfer with solid fill">
            <a:extLst>
              <a:ext uri="{FF2B5EF4-FFF2-40B4-BE49-F238E27FC236}">
                <a16:creationId xmlns:a16="http://schemas.microsoft.com/office/drawing/2014/main" id="{6228ECC2-ADED-49ED-A1C2-DDA7905DC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54" r="954"/>
          <a:stretch/>
        </p:blipFill>
        <p:spPr bwMode="auto">
          <a:xfrm>
            <a:off x="3269436" y="4598000"/>
            <a:ext cx="182880" cy="18643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6">
            <a:hlinkClick r:id="rId13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E9EAE-1EF8-491D-A8A0-99887948BA5B}"/>
              </a:ext>
            </a:extLst>
          </p:cNvPr>
          <p:cNvGrpSpPr/>
          <p:nvPr/>
        </p:nvGrpSpPr>
        <p:grpSpPr>
          <a:xfrm>
            <a:off x="1814437" y="4854664"/>
            <a:ext cx="2406023" cy="1495816"/>
            <a:chOff x="1832022" y="3729128"/>
            <a:chExt cx="2406023" cy="149581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5DDE50-D7D4-4477-897D-11A91FD5EDE3}"/>
                </a:ext>
              </a:extLst>
            </p:cNvPr>
            <p:cNvSpPr/>
            <p:nvPr/>
          </p:nvSpPr>
          <p:spPr>
            <a:xfrm>
              <a:off x="1832022" y="3729128"/>
              <a:ext cx="2406023" cy="1495816"/>
            </a:xfrm>
            <a:prstGeom prst="roundRect">
              <a:avLst>
                <a:gd name="adj" fmla="val 8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Convert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			</a:t>
              </a:r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endPara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 </a:t>
              </a:r>
              <a:endParaRPr lang="en-US" sz="1000" dirty="0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81C79B-02F5-4FAA-A8E3-346D15723600}"/>
                </a:ext>
              </a:extLst>
            </p:cNvPr>
            <p:cNvGrpSpPr/>
            <p:nvPr/>
          </p:nvGrpSpPr>
          <p:grpSpPr>
            <a:xfrm>
              <a:off x="2650211" y="3950714"/>
              <a:ext cx="1483655" cy="222636"/>
              <a:chOff x="3034876" y="3963917"/>
              <a:chExt cx="1483655" cy="22263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27532A25-AC6E-4657-895C-52AF01F95424}"/>
                  </a:ext>
                </a:extLst>
              </p:cNvPr>
              <p:cNvSpPr/>
              <p:nvPr/>
            </p:nvSpPr>
            <p:spPr>
              <a:xfrm>
                <a:off x="3034876" y="3963917"/>
                <a:ext cx="1483655" cy="222636"/>
              </a:xfrm>
              <a:prstGeom prst="roundRect">
                <a:avLst/>
              </a:prstGeom>
              <a:solidFill>
                <a:srgbClr val="D36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800" dirty="0">
                    <a:solidFill>
                      <a:schemeClr val="bg1"/>
                    </a:solidFill>
                    <a:latin typeface="Avenir Next LT Pro" panose="020B0504020202020204" pitchFamily="34" charset="0"/>
                  </a:rPr>
                  <a:t>Currency</a:t>
                </a: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20FF0E62-AABF-4F37-8B01-756EC7D4E870}"/>
                  </a:ext>
                </a:extLst>
              </p:cNvPr>
              <p:cNvSpPr/>
              <p:nvPr/>
            </p:nvSpPr>
            <p:spPr>
              <a:xfrm rot="10800000">
                <a:off x="4368282" y="4065420"/>
                <a:ext cx="68883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68D36-FFCB-4137-BC92-C26F97D730F0}"/>
                </a:ext>
              </a:extLst>
            </p:cNvPr>
            <p:cNvCxnSpPr>
              <a:cxnSpLocks/>
            </p:cNvCxnSpPr>
            <p:nvPr/>
          </p:nvCxnSpPr>
          <p:spPr>
            <a:xfrm>
              <a:off x="1946800" y="4343765"/>
              <a:ext cx="2187067" cy="0"/>
            </a:xfrm>
            <a:prstGeom prst="line">
              <a:avLst/>
            </a:prstGeom>
            <a:ln w="12700">
              <a:solidFill>
                <a:srgbClr val="FFE1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3DDC48-0CA1-4E5C-991E-3CEC81D156FE}"/>
                </a:ext>
              </a:extLst>
            </p:cNvPr>
            <p:cNvGrpSpPr/>
            <p:nvPr/>
          </p:nvGrpSpPr>
          <p:grpSpPr>
            <a:xfrm>
              <a:off x="2798369" y="4444219"/>
              <a:ext cx="1335498" cy="222636"/>
              <a:chOff x="2810353" y="3963917"/>
              <a:chExt cx="1335498" cy="222636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A304CA2-4EEE-4F30-AB2E-F7827196F7E6}"/>
                  </a:ext>
                </a:extLst>
              </p:cNvPr>
              <p:cNvSpPr/>
              <p:nvPr/>
            </p:nvSpPr>
            <p:spPr>
              <a:xfrm>
                <a:off x="2810353" y="3963917"/>
                <a:ext cx="1335498" cy="222636"/>
              </a:xfrm>
              <a:prstGeom prst="roundRect">
                <a:avLst/>
              </a:prstGeom>
              <a:solidFill>
                <a:srgbClr val="FFE1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8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United State Dollar</a:t>
                </a:r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6CB70394-BA9F-4CA6-950C-107719077814}"/>
                  </a:ext>
                </a:extLst>
              </p:cNvPr>
              <p:cNvSpPr/>
              <p:nvPr/>
            </p:nvSpPr>
            <p:spPr>
              <a:xfrm rot="10800000">
                <a:off x="3995601" y="4062220"/>
                <a:ext cx="68883" cy="45719"/>
              </a:xfrm>
              <a:prstGeom prst="triangle">
                <a:avLst/>
              </a:prstGeom>
              <a:solidFill>
                <a:srgbClr val="D36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BE7FF96-D9FD-4C76-AD28-4719534006E6}"/>
                </a:ext>
              </a:extLst>
            </p:cNvPr>
            <p:cNvGrpSpPr/>
            <p:nvPr/>
          </p:nvGrpSpPr>
          <p:grpSpPr>
            <a:xfrm>
              <a:off x="2798369" y="4800013"/>
              <a:ext cx="1335498" cy="222636"/>
              <a:chOff x="2810353" y="3963917"/>
              <a:chExt cx="1335498" cy="222636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2A6DB79-BC3D-4A67-843F-80B81BF13548}"/>
                  </a:ext>
                </a:extLst>
              </p:cNvPr>
              <p:cNvSpPr/>
              <p:nvPr/>
            </p:nvSpPr>
            <p:spPr>
              <a:xfrm>
                <a:off x="2810353" y="3963917"/>
                <a:ext cx="1335498" cy="222636"/>
              </a:xfrm>
              <a:prstGeom prst="roundRect">
                <a:avLst/>
              </a:prstGeom>
              <a:solidFill>
                <a:srgbClr val="FFE1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800" dirty="0">
                    <a:solidFill>
                      <a:schemeClr val="tx1"/>
                    </a:solidFill>
                    <a:latin typeface="Avenir Next LT Pro" panose="020B0504020202020204" pitchFamily="34" charset="0"/>
                  </a:rPr>
                  <a:t>Pound Sterling</a:t>
                </a:r>
              </a:p>
            </p:txBody>
          </p: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1E55316D-F16E-45E0-94EF-1812AC21CD07}"/>
                  </a:ext>
                </a:extLst>
              </p:cNvPr>
              <p:cNvSpPr/>
              <p:nvPr/>
            </p:nvSpPr>
            <p:spPr>
              <a:xfrm rot="10800000">
                <a:off x="3995601" y="4062220"/>
                <a:ext cx="68883" cy="45719"/>
              </a:xfrm>
              <a:prstGeom prst="triangle">
                <a:avLst/>
              </a:prstGeom>
              <a:solidFill>
                <a:srgbClr val="D364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918B908-BEF0-4E95-8B3A-7A7F276DD93F}"/>
                </a:ext>
              </a:extLst>
            </p:cNvPr>
            <p:cNvSpPr/>
            <p:nvPr/>
          </p:nvSpPr>
          <p:spPr>
            <a:xfrm>
              <a:off x="1946800" y="4444219"/>
              <a:ext cx="703412" cy="222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E1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22.50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538A502-4C76-4758-9F08-0990A9A50160}"/>
                </a:ext>
              </a:extLst>
            </p:cNvPr>
            <p:cNvSpPr/>
            <p:nvPr/>
          </p:nvSpPr>
          <p:spPr>
            <a:xfrm>
              <a:off x="1951841" y="4800013"/>
              <a:ext cx="703412" cy="222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E1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17.88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3649649" y="7100515"/>
            <a:ext cx="349857" cy="185214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41" name="Rectangle: Rounded Corners 40">
            <a:hlinkClick r:id="rId9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sp>
        <p:nvSpPr>
          <p:cNvPr id="18" name="AutoShape 16">
            <a:hlinkClick r:id="rId10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5DDE50-D7D4-4477-897D-11A91FD5EDE3}"/>
              </a:ext>
            </a:extLst>
          </p:cNvPr>
          <p:cNvSpPr/>
          <p:nvPr/>
        </p:nvSpPr>
        <p:spPr>
          <a:xfrm>
            <a:off x="3403158" y="7642431"/>
            <a:ext cx="2337683" cy="952929"/>
          </a:xfrm>
          <a:prstGeom prst="roundRect">
            <a:avLst>
              <a:gd name="adj" fmla="val 88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BBQ</a:t>
            </a:r>
            <a:endParaRPr lang="en-US" sz="1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endParaRPr lang="en-US" sz="10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venir Next LT Pro" panose="020B0504020202020204" pitchFamily="34" charset="0"/>
              </a:rPr>
              <a:t>BBQ is the written abbreviation for barbecue.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5FA4AB8-7F7C-4FF5-92F7-F4CAED11D1D8}"/>
              </a:ext>
            </a:extLst>
          </p:cNvPr>
          <p:cNvSpPr/>
          <p:nvPr/>
        </p:nvSpPr>
        <p:spPr>
          <a:xfrm>
            <a:off x="3408379" y="7315222"/>
            <a:ext cx="835357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AFCCCC34-123A-4FEA-A5E9-4E67777A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292" y="7374951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Closed book with solid fill">
            <a:extLst>
              <a:ext uri="{FF2B5EF4-FFF2-40B4-BE49-F238E27FC236}">
                <a16:creationId xmlns:a16="http://schemas.microsoft.com/office/drawing/2014/main" id="{2FB035F5-5E13-45EB-B8CF-A522975F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954" r="954"/>
          <a:stretch/>
        </p:blipFill>
        <p:spPr bwMode="auto">
          <a:xfrm>
            <a:off x="3541463" y="7381647"/>
            <a:ext cx="182880" cy="18643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7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41" name="Rectangle: Rounded Corners 40">
            <a:hlinkClick r:id="rId9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6930504" y="942445"/>
            <a:ext cx="2110130" cy="2379949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6146358" y="2322302"/>
            <a:ext cx="1059354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268" y="2382031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Yelp Icon | Simple Iconset | Dan Leech">
            <a:hlinkClick r:id="rId11" action="ppaction://hlinksldjump"/>
            <a:extLst>
              <a:ext uri="{FF2B5EF4-FFF2-40B4-BE49-F238E27FC236}">
                <a16:creationId xmlns:a16="http://schemas.microsoft.com/office/drawing/2014/main" id="{80BAF358-0644-489C-A231-2237B2066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CE2200"/>
              </a:clrFrom>
              <a:clrTo>
                <a:srgbClr val="CE22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10330" r="10330" b="10385"/>
          <a:stretch/>
        </p:blipFill>
        <p:spPr bwMode="auto">
          <a:xfrm>
            <a:off x="6268377" y="2378511"/>
            <a:ext cx="182880" cy="1828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 descr="Map with pin with solid fill">
            <a:extLst>
              <a:ext uri="{FF2B5EF4-FFF2-40B4-BE49-F238E27FC236}">
                <a16:creationId xmlns:a16="http://schemas.microsoft.com/office/drawing/2014/main" id="{AD3C1F73-5779-4909-8DE9-53AC8CF2BE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54582" y="2378511"/>
            <a:ext cx="182880" cy="1828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8830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BDDA45-FF3C-4808-911B-4D5D2C30D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3" b="1"/>
          <a:stretch/>
        </p:blipFill>
        <p:spPr>
          <a:xfrm>
            <a:off x="20" y="1709"/>
            <a:ext cx="9143980" cy="9142291"/>
          </a:xfrm>
          <a:prstGeom prst="rect">
            <a:avLst/>
          </a:prstGeom>
        </p:spPr>
      </p:pic>
      <p:sp>
        <p:nvSpPr>
          <p:cNvPr id="44" name="Rectangle: Rounded Corners 43">
            <a:hlinkClick r:id="rId3" action="ppaction://hlinksldjump"/>
            <a:extLst>
              <a:ext uri="{FF2B5EF4-FFF2-40B4-BE49-F238E27FC236}">
                <a16:creationId xmlns:a16="http://schemas.microsoft.com/office/drawing/2014/main" id="{E013DC93-EA25-4424-A26C-5536C6E0C5B7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7695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pic>
        <p:nvPicPr>
          <p:cNvPr id="50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2D67E2CF-E024-4945-93EC-E0D2694BB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1" t="63131" r="53163" b="23006"/>
          <a:stretch/>
        </p:blipFill>
        <p:spPr bwMode="auto">
          <a:xfrm>
            <a:off x="484322" y="6119446"/>
            <a:ext cx="2727801" cy="13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hlinkClick r:id="rId11" action="ppaction://hlinksldjump"/>
            <a:extLst>
              <a:ext uri="{FF2B5EF4-FFF2-40B4-BE49-F238E27FC236}">
                <a16:creationId xmlns:a16="http://schemas.microsoft.com/office/drawing/2014/main" id="{7C743A55-8A08-45EE-BBF2-7B0D0EA851F2}"/>
              </a:ext>
            </a:extLst>
          </p:cNvPr>
          <p:cNvSpPr/>
          <p:nvPr/>
        </p:nvSpPr>
        <p:spPr>
          <a:xfrm>
            <a:off x="484322" y="217591"/>
            <a:ext cx="2642463" cy="324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   Filter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E2C518-DCFF-4B5E-840B-65AB5FE7C3F8}"/>
              </a:ext>
            </a:extLst>
          </p:cNvPr>
          <p:cNvSpPr/>
          <p:nvPr/>
        </p:nvSpPr>
        <p:spPr>
          <a:xfrm>
            <a:off x="2796299" y="356275"/>
            <a:ext cx="182880" cy="45720"/>
          </a:xfrm>
          <a:prstGeom prst="rect">
            <a:avLst/>
          </a:prstGeom>
          <a:solidFill>
            <a:srgbClr val="D36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657573-0E80-4A0A-BA1C-C152F38F36E5}"/>
              </a:ext>
            </a:extLst>
          </p:cNvPr>
          <p:cNvSpPr/>
          <p:nvPr/>
        </p:nvSpPr>
        <p:spPr>
          <a:xfrm>
            <a:off x="484322" y="540679"/>
            <a:ext cx="2642463" cy="1178054"/>
          </a:xfrm>
          <a:prstGeom prst="rect">
            <a:avLst/>
          </a:prstGeom>
          <a:solidFill>
            <a:srgbClr val="FFE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dirty="0">
              <a:solidFill>
                <a:srgbClr val="000000"/>
              </a:solidFill>
              <a:latin typeface="Avenir Next LT Pro Demi" panose="020B07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Avenir Next LT Pro Demi" panose="020B0704020202020204" pitchFamily="34" charset="0"/>
              </a:rPr>
              <a:t>Keyword</a:t>
            </a:r>
          </a:p>
          <a:p>
            <a:endParaRPr lang="en-US" sz="1200" dirty="0">
              <a:solidFill>
                <a:srgbClr val="000000"/>
              </a:solidFill>
              <a:latin typeface="Avenir Next LT Pro Demi" panose="020B07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900" dirty="0">
                <a:solidFill>
                  <a:srgbClr val="000000"/>
                </a:solidFill>
                <a:latin typeface="Avenir Next LT Pro" panose="020B0504020202020204" pitchFamily="34" charset="0"/>
              </a:rPr>
              <a:t>	Exact match</a:t>
            </a:r>
          </a:p>
          <a:p>
            <a:r>
              <a:rPr lang="en-US" sz="900" dirty="0">
                <a:solidFill>
                  <a:srgbClr val="000000"/>
                </a:solidFill>
                <a:latin typeface="Avenir Next LT Pro" panose="020B0504020202020204" pitchFamily="34" charset="0"/>
              </a:rPr>
              <a:t>	Context match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D0F47B7-C7D1-4066-9DF8-F4F0D67CBA77}"/>
              </a:ext>
            </a:extLst>
          </p:cNvPr>
          <p:cNvSpPr/>
          <p:nvPr/>
        </p:nvSpPr>
        <p:spPr>
          <a:xfrm>
            <a:off x="1325034" y="739674"/>
            <a:ext cx="1654146" cy="222636"/>
          </a:xfrm>
          <a:prstGeom prst="roundRect">
            <a:avLst/>
          </a:prstGeom>
          <a:solidFill>
            <a:schemeClr val="bg1"/>
          </a:solidFill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Avenir Next LT Pro" panose="020B0504020202020204" pitchFamily="34" charset="0"/>
              </a:rPr>
              <a:t>Vegetarian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64CF11-ECA9-49E8-B248-93828916CD96}"/>
              </a:ext>
            </a:extLst>
          </p:cNvPr>
          <p:cNvSpPr/>
          <p:nvPr/>
        </p:nvSpPr>
        <p:spPr>
          <a:xfrm>
            <a:off x="865716" y="1151467"/>
            <a:ext cx="110067" cy="110067"/>
          </a:xfrm>
          <a:prstGeom prst="ellipse">
            <a:avLst/>
          </a:prstGeom>
          <a:solidFill>
            <a:srgbClr val="D3643F"/>
          </a:solidFill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1E3F9A-27AE-4372-96BC-414ED6717CA3}"/>
              </a:ext>
            </a:extLst>
          </p:cNvPr>
          <p:cNvSpPr/>
          <p:nvPr/>
        </p:nvSpPr>
        <p:spPr>
          <a:xfrm>
            <a:off x="865715" y="1354664"/>
            <a:ext cx="110067" cy="110067"/>
          </a:xfrm>
          <a:prstGeom prst="ellipse">
            <a:avLst/>
          </a:prstGeom>
          <a:solidFill>
            <a:schemeClr val="bg1"/>
          </a:solidFill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484322" y="782182"/>
            <a:ext cx="2642463" cy="1611250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1717482" y="620627"/>
            <a:ext cx="1113653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Receiver with solid fill">
            <a:extLst>
              <a:ext uri="{FF2B5EF4-FFF2-40B4-BE49-F238E27FC236}">
                <a16:creationId xmlns:a16="http://schemas.microsoft.com/office/drawing/2014/main" id="{F4CA39FC-6524-413B-832A-01F90140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2185575" y="680356"/>
            <a:ext cx="182880" cy="1828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oogle Icon Logo Black And White - French Flag 1815 1830 | Full Size PNG  Download | SeekPNG">
            <a:hlinkClick r:id="rId11" action="ppaction://hlinksldjump"/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91" y="680356"/>
            <a:ext cx="179229" cy="1828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3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pic>
        <p:nvPicPr>
          <p:cNvPr id="44" name="Picture 8" descr="Yelp Icon | Simple Iconset | Dan Leech">
            <a:hlinkClick r:id="rId14" action="ppaction://hlinksldjump"/>
            <a:extLst>
              <a:ext uri="{FF2B5EF4-FFF2-40B4-BE49-F238E27FC236}">
                <a16:creationId xmlns:a16="http://schemas.microsoft.com/office/drawing/2014/main" id="{C635CCA0-82A7-4AA5-B4AE-E52CF5D4F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CE2200"/>
              </a:clrFrom>
              <a:clrTo>
                <a:srgbClr val="CE22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10330" r="10330" b="10385"/>
          <a:stretch/>
        </p:blipFill>
        <p:spPr bwMode="auto">
          <a:xfrm>
            <a:off x="1857480" y="669401"/>
            <a:ext cx="182880" cy="18288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2AD718A-0A08-4625-B031-BAD72EC42211}"/>
              </a:ext>
            </a:extLst>
          </p:cNvPr>
          <p:cNvSpPr/>
          <p:nvPr/>
        </p:nvSpPr>
        <p:spPr>
          <a:xfrm>
            <a:off x="1717482" y="943716"/>
            <a:ext cx="2337683" cy="620627"/>
          </a:xfrm>
          <a:prstGeom prst="roundRect">
            <a:avLst>
              <a:gd name="adj" fmla="val 88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venir Next LT Pro Demi" panose="020B0704020202020204" pitchFamily="34" charset="0"/>
              </a:rPr>
              <a:t>Phone: </a:t>
            </a:r>
            <a:r>
              <a:rPr lang="en-US" sz="1400" u="sng" dirty="0">
                <a:solidFill>
                  <a:srgbClr val="D3643F"/>
                </a:solidFill>
                <a:latin typeface="Avenir Next LT Pro" panose="020B0504020202020204" pitchFamily="34" charset="0"/>
              </a:rPr>
              <a:t>(999)999-9999</a:t>
            </a:r>
          </a:p>
        </p:txBody>
      </p:sp>
    </p:spTree>
    <p:extLst>
      <p:ext uri="{BB962C8B-B14F-4D97-AF65-F5344CB8AC3E}">
        <p14:creationId xmlns:p14="http://schemas.microsoft.com/office/powerpoint/2010/main" val="68602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D124894-AF11-4460-9FB2-579532A40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1" b="-2"/>
          <a:stretch/>
        </p:blipFill>
        <p:spPr>
          <a:xfrm>
            <a:off x="20" y="1709"/>
            <a:ext cx="9143980" cy="9142291"/>
          </a:xfrm>
          <a:prstGeom prst="rect">
            <a:avLst/>
          </a:prstGeom>
        </p:spPr>
      </p:pic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24729448-2E49-4168-9680-1830F4831193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41332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24894-AF11-4460-9FB2-579532A40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r="952"/>
          <a:stretch/>
        </p:blipFill>
        <p:spPr>
          <a:xfrm>
            <a:off x="20" y="1709"/>
            <a:ext cx="9143980" cy="9142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4AEF63-88FC-409C-820A-A82936A405EA}"/>
              </a:ext>
            </a:extLst>
          </p:cNvPr>
          <p:cNvSpPr/>
          <p:nvPr/>
        </p:nvSpPr>
        <p:spPr>
          <a:xfrm>
            <a:off x="-1123" y="103367"/>
            <a:ext cx="358932" cy="397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24729448-2E49-4168-9680-1830F4831193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1593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1131142" y="1933412"/>
            <a:ext cx="1335794" cy="215774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1757238" y="2210034"/>
            <a:ext cx="1185215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09" y="2269763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0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pic>
        <p:nvPicPr>
          <p:cNvPr id="1030" name="Picture 6" descr="Google Translate Icon | Icône application, Photo de logo, Logo google">
            <a:extLst>
              <a:ext uri="{FF2B5EF4-FFF2-40B4-BE49-F238E27FC236}">
                <a16:creationId xmlns:a16="http://schemas.microsoft.com/office/drawing/2014/main" id="{6228ECC2-ADED-49ED-A1C2-DDA7905DC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B98A80"/>
              </a:clrFrom>
              <a:clrTo>
                <a:srgbClr val="B98A8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7" t="26276" r="26277" b="25248"/>
          <a:stretch/>
        </p:blipFill>
        <p:spPr bwMode="auto">
          <a:xfrm>
            <a:off x="2240180" y="2276459"/>
            <a:ext cx="182880" cy="18643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losed book with solid fill">
            <a:extLst>
              <a:ext uri="{FF2B5EF4-FFF2-40B4-BE49-F238E27FC236}">
                <a16:creationId xmlns:a16="http://schemas.microsoft.com/office/drawing/2014/main" id="{76844364-B62F-4DCA-AB51-E83BEC7E15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62351" y="2276459"/>
            <a:ext cx="182880" cy="18288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8" name="AutoShape 16">
            <a:hlinkClick r:id="rId14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1C5EFC-E360-4AA5-9AE2-8C2FE716597E}"/>
              </a:ext>
            </a:extLst>
          </p:cNvPr>
          <p:cNvGrpSpPr/>
          <p:nvPr/>
        </p:nvGrpSpPr>
        <p:grpSpPr>
          <a:xfrm>
            <a:off x="1757238" y="2544468"/>
            <a:ext cx="2337683" cy="1329659"/>
            <a:chOff x="1757238" y="2544468"/>
            <a:chExt cx="2337683" cy="132965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5DDE50-D7D4-4477-897D-11A91FD5EDE3}"/>
                </a:ext>
              </a:extLst>
            </p:cNvPr>
            <p:cNvSpPr/>
            <p:nvPr/>
          </p:nvSpPr>
          <p:spPr>
            <a:xfrm>
              <a:off x="1757238" y="2544468"/>
              <a:ext cx="2337683" cy="1329659"/>
            </a:xfrm>
            <a:prstGeom prst="roundRect">
              <a:avLst>
                <a:gd name="adj" fmla="val 88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Avenir Next LT Pro Demi" panose="020B0704020202020204" pitchFamily="34" charset="0"/>
                </a:rPr>
                <a:t>	piz·ze·ri·a</a:t>
              </a:r>
            </a:p>
            <a:p>
              <a:r>
                <a:rPr lang="en-US" sz="10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	/ˌpētsəˈrēə/</a:t>
              </a:r>
            </a:p>
            <a:p>
              <a:endParaRPr lang="en-US" sz="1000" dirty="0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r>
                <a:rPr lang="en-US" sz="1000" i="1" dirty="0">
                  <a:solidFill>
                    <a:schemeClr val="bg2">
                      <a:lumMod val="50000"/>
                    </a:schemeClr>
                  </a:solidFill>
                  <a:latin typeface="Avenir Next LT Pro" panose="020B0504020202020204" pitchFamily="34" charset="0"/>
                </a:rPr>
                <a:t>noun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00" dirty="0">
                  <a:solidFill>
                    <a:schemeClr val="tx1"/>
                  </a:solidFill>
                  <a:latin typeface="Avenir Next LT Pro" panose="020B0504020202020204" pitchFamily="34" charset="0"/>
                </a:rPr>
                <a:t>a place where pizzas are made or sold; a pizza restaurant.</a:t>
              </a:r>
            </a:p>
          </p:txBody>
        </p:sp>
        <p:pic>
          <p:nvPicPr>
            <p:cNvPr id="20" name="Graphic 19" descr="Volume with solid fill">
              <a:extLst>
                <a:ext uri="{FF2B5EF4-FFF2-40B4-BE49-F238E27FC236}">
                  <a16:creationId xmlns:a16="http://schemas.microsoft.com/office/drawing/2014/main" id="{DE962B17-6DD0-408E-A940-A9DF8CAD0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08071" y="2780815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98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5325503" y="818983"/>
            <a:ext cx="1185215" cy="366623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5671704" y="452796"/>
            <a:ext cx="778934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94" y="512525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0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sp>
        <p:nvSpPr>
          <p:cNvPr id="18" name="AutoShape 16">
            <a:hlinkClick r:id="rId11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 descr="Map with pin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DEE8054E-C6F4-4751-8A13-3A810DD0E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823172" y="501570"/>
            <a:ext cx="182880" cy="18288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25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914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CC46FCD-3A9B-4E4E-9220-494FBC526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 r="3483" b="-18"/>
          <a:stretch/>
        </p:blipFill>
        <p:spPr>
          <a:xfrm>
            <a:off x="20" y="1709"/>
            <a:ext cx="9143980" cy="9142291"/>
          </a:xfrm>
          <a:prstGeom prst="rect">
            <a:avLst/>
          </a:prstGeom>
        </p:spPr>
      </p:pic>
      <p:sp>
        <p:nvSpPr>
          <p:cNvPr id="30" name="Rectangle: Rounded Corners 29">
            <a:hlinkClick r:id="rId3" action="ppaction://hlinksldjump"/>
            <a:extLst>
              <a:ext uri="{FF2B5EF4-FFF2-40B4-BE49-F238E27FC236}">
                <a16:creationId xmlns:a16="http://schemas.microsoft.com/office/drawing/2014/main" id="{A3EB2140-78E2-4BE2-9C5E-7CAEAFE933BF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40671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Black Pizza Italian Stripes Restaurant Menu by naruto0894 - PDF  Archive">
            <a:extLst>
              <a:ext uri="{FF2B5EF4-FFF2-40B4-BE49-F238E27FC236}">
                <a16:creationId xmlns:a16="http://schemas.microsoft.com/office/drawing/2014/main" id="{18C8482B-1382-46BA-BF8E-3FCF7E35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666"/>
          <a:stretch/>
        </p:blipFill>
        <p:spPr bwMode="auto">
          <a:xfrm>
            <a:off x="-11623" y="0"/>
            <a:ext cx="6857980" cy="91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42C014-7478-4683-93E1-AE9A6AD299E6}"/>
              </a:ext>
            </a:extLst>
          </p:cNvPr>
          <p:cNvSpPr/>
          <p:nvPr/>
        </p:nvSpPr>
        <p:spPr>
          <a:xfrm>
            <a:off x="5080725" y="1196877"/>
            <a:ext cx="1447296" cy="186652"/>
          </a:xfrm>
          <a:prstGeom prst="rect">
            <a:avLst/>
          </a:prstGeom>
          <a:solidFill>
            <a:schemeClr val="accent2">
              <a:lumMod val="60000"/>
              <a:lumOff val="40000"/>
              <a:alpha val="3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E4DBA1D-04E4-44C1-98FE-ED5E99AE9044}"/>
              </a:ext>
            </a:extLst>
          </p:cNvPr>
          <p:cNvSpPr/>
          <p:nvPr/>
        </p:nvSpPr>
        <p:spPr>
          <a:xfrm>
            <a:off x="6639339" y="158479"/>
            <a:ext cx="394652" cy="394652"/>
          </a:xfrm>
          <a:prstGeom prst="ellipse">
            <a:avLst/>
          </a:prstGeom>
          <a:solidFill>
            <a:srgbClr val="D66C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E7EB3-B701-45E9-884E-42AD999A91EF}"/>
              </a:ext>
            </a:extLst>
          </p:cNvPr>
          <p:cNvSpPr/>
          <p:nvPr/>
        </p:nvSpPr>
        <p:spPr>
          <a:xfrm>
            <a:off x="6846357" y="0"/>
            <a:ext cx="2297643" cy="9144000"/>
          </a:xfrm>
          <a:prstGeom prst="rect">
            <a:avLst/>
          </a:prstGeom>
          <a:gradFill flip="none" rotWithShape="1">
            <a:gsLst>
              <a:gs pos="0">
                <a:srgbClr val="FFE1B9"/>
              </a:gs>
              <a:gs pos="100000">
                <a:srgbClr val="D3643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Amasis MT Pro Medium" panose="020B0604020202020204" pitchFamily="18" charset="0"/>
            </a:endParaRPr>
          </a:p>
          <a:p>
            <a:pPr algn="ctr"/>
            <a:r>
              <a:rPr lang="en-US" dirty="0">
                <a:latin typeface="Amasis MT Pro Medium" panose="020B0604020202020204" pitchFamily="18" charset="0"/>
              </a:rPr>
              <a:t>You might also like…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A3642B-0A27-4D46-A5BA-D0E74A2C1294}"/>
              </a:ext>
            </a:extLst>
          </p:cNvPr>
          <p:cNvGrpSpPr/>
          <p:nvPr/>
        </p:nvGrpSpPr>
        <p:grpSpPr>
          <a:xfrm>
            <a:off x="7035058" y="1034758"/>
            <a:ext cx="1920240" cy="2227636"/>
            <a:chOff x="7035058" y="957268"/>
            <a:chExt cx="1920240" cy="22276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A0FF072-12AA-4964-97CB-ABCC4BFBB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23" t="934" b="934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24FAA-3733-40D5-B944-6DB76AF89C34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Benny Bada Bings Pizza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1815 S Tamiami Trail</a:t>
              </a:r>
            </a:p>
            <a:p>
              <a:pPr algn="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4.5			$$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2D9A4A0-5CFF-49C9-89B6-561AB18DF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EC2BEB-A1AB-43C4-BE60-471DB8ECC732}"/>
              </a:ext>
            </a:extLst>
          </p:cNvPr>
          <p:cNvGrpSpPr/>
          <p:nvPr/>
        </p:nvGrpSpPr>
        <p:grpSpPr>
          <a:xfrm>
            <a:off x="7033991" y="6036586"/>
            <a:ext cx="1920240" cy="2227636"/>
            <a:chOff x="7035058" y="957268"/>
            <a:chExt cx="1920240" cy="222763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1A6637-AA7F-46E9-95C0-A98B9A31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1" b="21751"/>
            <a:stretch/>
          </p:blipFill>
          <p:spPr>
            <a:xfrm>
              <a:off x="7035058" y="957268"/>
              <a:ext cx="1920240" cy="144018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92632B-2663-4A9A-B3CC-E80676414701}"/>
                </a:ext>
              </a:extLst>
            </p:cNvPr>
            <p:cNvSpPr/>
            <p:nvPr/>
          </p:nvSpPr>
          <p:spPr>
            <a:xfrm>
              <a:off x="7035058" y="2383894"/>
              <a:ext cx="1920240" cy="8010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venir Next LT Pro Demi" panose="020B0704020202020204" pitchFamily="34" charset="0"/>
                </a:rPr>
                <a:t>Italiano’s North</a:t>
              </a:r>
            </a:p>
            <a:p>
              <a:pPr algn="ctr"/>
              <a:r>
                <a:rPr lang="en-US" sz="800" dirty="0">
                  <a:latin typeface="Avenir Next LT Pro" panose="020B0504020202020204" pitchFamily="34" charset="0"/>
                </a:rPr>
                <a:t>1055 US-41 BYP</a:t>
              </a:r>
            </a:p>
            <a:p>
              <a:pPr algn="ctr"/>
              <a:endParaRPr lang="en-US" sz="800" b="1" dirty="0">
                <a:latin typeface="Avenir Next LT Pro" panose="020B0504020202020204" pitchFamily="34" charset="0"/>
              </a:endParaRPr>
            </a:p>
            <a:p>
              <a:pPr algn="ctr"/>
              <a:r>
                <a:rPr lang="en-US" sz="800" dirty="0">
                  <a:latin typeface="Avenir Next LT Pro Demi" panose="020B0704020202020204" pitchFamily="34" charset="0"/>
                </a:rPr>
                <a:t>4.3			$$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EC419-2B88-4647-AD42-5DC2295A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68972" y="2909327"/>
              <a:ext cx="590023" cy="136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F574E-0213-470E-B95A-8371C0BB790D}"/>
              </a:ext>
            </a:extLst>
          </p:cNvPr>
          <p:cNvGrpSpPr/>
          <p:nvPr/>
        </p:nvGrpSpPr>
        <p:grpSpPr>
          <a:xfrm>
            <a:off x="7033991" y="3535672"/>
            <a:ext cx="1920240" cy="2227636"/>
            <a:chOff x="7033991" y="3535672"/>
            <a:chExt cx="1920240" cy="22276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00284E7-4927-4860-9EF0-120D07D6C99F}"/>
                </a:ext>
              </a:extLst>
            </p:cNvPr>
            <p:cNvGrpSpPr/>
            <p:nvPr/>
          </p:nvGrpSpPr>
          <p:grpSpPr>
            <a:xfrm>
              <a:off x="7033991" y="3535672"/>
              <a:ext cx="1920240" cy="2227636"/>
              <a:chOff x="7035058" y="957268"/>
              <a:chExt cx="1920240" cy="222763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A00495A-B22F-4FDE-A02D-2062DCF4B4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22" r="12522"/>
              <a:stretch/>
            </p:blipFill>
            <p:spPr>
              <a:xfrm>
                <a:off x="7035058" y="957268"/>
                <a:ext cx="1920240" cy="1440181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B65852-C9E7-41BF-9AB7-C7FB55C16254}"/>
                  </a:ext>
                </a:extLst>
              </p:cNvPr>
              <p:cNvSpPr/>
              <p:nvPr/>
            </p:nvSpPr>
            <p:spPr>
              <a:xfrm>
                <a:off x="7035058" y="2383894"/>
                <a:ext cx="1920240" cy="8010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latin typeface="Avenir Next LT Pro Demi" panose="020B0704020202020204" pitchFamily="34" charset="0"/>
                  </a:rPr>
                  <a:t>Gulf Coast Pizza</a:t>
                </a:r>
              </a:p>
              <a:p>
                <a:pPr algn="ctr"/>
                <a:r>
                  <a:rPr lang="en-US" sz="800" dirty="0">
                    <a:latin typeface="Avenir Next LT Pro" panose="020B0504020202020204" pitchFamily="34" charset="0"/>
                  </a:rPr>
                  <a:t>765 U.S. 41 Bypass S</a:t>
                </a:r>
              </a:p>
              <a:p>
                <a:pPr algn="ctr"/>
                <a:endParaRPr lang="en-US" sz="800" b="1" dirty="0">
                  <a:latin typeface="Avenir Next LT Pro" panose="020B0504020202020204" pitchFamily="34" charset="0"/>
                </a:endParaRPr>
              </a:p>
              <a:p>
                <a:pPr algn="ctr"/>
                <a:r>
                  <a:rPr lang="en-US" sz="800" dirty="0">
                    <a:latin typeface="Avenir Next LT Pro Demi" panose="020B0704020202020204" pitchFamily="34" charset="0"/>
                  </a:rPr>
                  <a:t>4.8			$$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58A2240-0B1D-4290-B583-2D78C9B3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468972" y="2909327"/>
                <a:ext cx="590023" cy="136637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98F840-2D84-4E1C-8BD1-8420BC46F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r="78463" b="-1"/>
            <a:stretch/>
          </p:blipFill>
          <p:spPr>
            <a:xfrm>
              <a:off x="7930572" y="5487731"/>
              <a:ext cx="127074" cy="136637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42E68D7-036A-4785-91B5-26B853F20FF4}"/>
              </a:ext>
            </a:extLst>
          </p:cNvPr>
          <p:cNvSpPr/>
          <p:nvPr/>
        </p:nvSpPr>
        <p:spPr>
          <a:xfrm>
            <a:off x="7033991" y="8477499"/>
            <a:ext cx="1920240" cy="453224"/>
          </a:xfrm>
          <a:prstGeom prst="rect">
            <a:avLst/>
          </a:prstGeom>
          <a:noFill/>
          <a:ln>
            <a:solidFill>
              <a:srgbClr val="D36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solidFill>
                  <a:srgbClr val="D3643F"/>
                </a:solidFill>
                <a:latin typeface="Avenir Next LT Pro Demi" panose="020B0704020202020204" pitchFamily="34" charset="0"/>
              </a:rPr>
              <a:t>LOAD MORE</a:t>
            </a:r>
          </a:p>
        </p:txBody>
      </p:sp>
      <p:pic>
        <p:nvPicPr>
          <p:cNvPr id="43" name="Graphic 42" descr="Circle with left arrow with solid fill">
            <a:extLst>
              <a:ext uri="{FF2B5EF4-FFF2-40B4-BE49-F238E27FC236}">
                <a16:creationId xmlns:a16="http://schemas.microsoft.com/office/drawing/2014/main" id="{5C33DF0A-865E-41D3-AEB4-8A4FB773B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687456" y="196127"/>
            <a:ext cx="314609" cy="3146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5B89A-4CFB-4ECB-800C-462B831B9709}"/>
              </a:ext>
            </a:extLst>
          </p:cNvPr>
          <p:cNvSpPr/>
          <p:nvPr/>
        </p:nvSpPr>
        <p:spPr>
          <a:xfrm>
            <a:off x="4198282" y="1119219"/>
            <a:ext cx="778934" cy="3230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oogle Icon Logo Black And White - French Flag 1815 1830 | Full Size PNG  Download | SeekPNG">
            <a:extLst>
              <a:ext uri="{FF2B5EF4-FFF2-40B4-BE49-F238E27FC236}">
                <a16:creationId xmlns:a16="http://schemas.microsoft.com/office/drawing/2014/main" id="{7A595091-E11F-4C1C-8F20-407F8DDE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72" y="1178948"/>
            <a:ext cx="179229" cy="1828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hlinkClick r:id="rId10" action="ppaction://hlinksldjump"/>
            <a:extLst>
              <a:ext uri="{FF2B5EF4-FFF2-40B4-BE49-F238E27FC236}">
                <a16:creationId xmlns:a16="http://schemas.microsoft.com/office/drawing/2014/main" id="{78AE261A-E20C-431F-88F2-9EAA710A41E9}"/>
              </a:ext>
            </a:extLst>
          </p:cNvPr>
          <p:cNvSpPr/>
          <p:nvPr/>
        </p:nvSpPr>
        <p:spPr>
          <a:xfrm>
            <a:off x="214980" y="192804"/>
            <a:ext cx="778934" cy="323089"/>
          </a:xfrm>
          <a:prstGeom prst="roundRect">
            <a:avLst/>
          </a:prstGeom>
          <a:solidFill>
            <a:srgbClr val="D66C46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pc="300" dirty="0">
                <a:latin typeface="Avenir Next LT Pro Demi" panose="020B0704020202020204" pitchFamily="34" charset="0"/>
              </a:rPr>
              <a:t>BACK</a:t>
            </a:r>
          </a:p>
        </p:txBody>
      </p:sp>
      <p:sp>
        <p:nvSpPr>
          <p:cNvPr id="18" name="AutoShape 16">
            <a:hlinkClick r:id="rId11"/>
            <a:extLst>
              <a:ext uri="{FF2B5EF4-FFF2-40B4-BE49-F238E27FC236}">
                <a16:creationId xmlns:a16="http://schemas.microsoft.com/office/drawing/2014/main" id="{B261385A-D0C4-4BBB-AFD0-9AD3BF59A4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473603" y="35693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Graphic 4" descr="World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DEE8054E-C6F4-4751-8A13-3A810DD0E4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349750" y="1167993"/>
            <a:ext cx="182880" cy="18288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46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3022</TotalTime>
  <Words>591</Words>
  <Application>Microsoft Office PowerPoint</Application>
  <PresentationFormat>Custom</PresentationFormat>
  <Paragraphs>210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Amasis MT Pro Medium</vt:lpstr>
      <vt:lpstr>Arial</vt:lpstr>
      <vt:lpstr>Avenir Next LT Pro</vt:lpstr>
      <vt:lpstr>Avenir Next LT Pro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Yeh</dc:creator>
  <cp:lastModifiedBy>Catherine Yeh</cp:lastModifiedBy>
  <cp:revision>1</cp:revision>
  <dcterms:created xsi:type="dcterms:W3CDTF">2022-06-02T14:22:00Z</dcterms:created>
  <dcterms:modified xsi:type="dcterms:W3CDTF">2022-11-11T00:47:19Z</dcterms:modified>
</cp:coreProperties>
</file>